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56" r:id="rId2"/>
    <p:sldId id="300" r:id="rId3"/>
    <p:sldId id="311" r:id="rId4"/>
    <p:sldId id="312" r:id="rId5"/>
    <p:sldId id="301" r:id="rId6"/>
    <p:sldId id="298" r:id="rId7"/>
    <p:sldId id="309" r:id="rId8"/>
    <p:sldId id="310" r:id="rId9"/>
    <p:sldId id="308" r:id="rId10"/>
    <p:sldId id="295" r:id="rId11"/>
    <p:sldId id="303" r:id="rId12"/>
    <p:sldId id="297" r:id="rId13"/>
    <p:sldId id="314" r:id="rId14"/>
    <p:sldId id="292" r:id="rId15"/>
    <p:sldId id="315" r:id="rId16"/>
    <p:sldId id="291" r:id="rId17"/>
    <p:sldId id="304" r:id="rId18"/>
    <p:sldId id="317" r:id="rId19"/>
    <p:sldId id="30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23A"/>
    <a:srgbClr val="DC425A"/>
    <a:srgbClr val="117F84"/>
    <a:srgbClr val="3F3F3F"/>
    <a:srgbClr val="1465A0"/>
    <a:srgbClr val="FC1873"/>
    <a:srgbClr val="FDFCE8"/>
    <a:srgbClr val="67A88A"/>
    <a:srgbClr val="F89093"/>
    <a:srgbClr val="E2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A60E6B-7739-291A-B48C-443A2AA5A5CD}" v="48" dt="2022-07-25T14:00:34.820"/>
    <p1510:client id="{E3973477-F16E-4EF3-866F-E3652182C6CD}" v="134" dt="2022-07-26T10:52:03.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17" autoAdjust="0"/>
    <p:restoredTop sz="94660"/>
  </p:normalViewPr>
  <p:slideViewPr>
    <p:cSldViewPr snapToGrid="0">
      <p:cViewPr>
        <p:scale>
          <a:sx n="91" d="100"/>
          <a:sy n="91" d="100"/>
        </p:scale>
        <p:origin x="552" y="6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lley, Olivia" userId="a0f52f57-7a86-4bb4-805a-3158d4948e96" providerId="ADAL" clId="{E3973477-F16E-4EF3-866F-E3652182C6CD}"/>
    <pc:docChg chg="undo redo custSel addSld delSld modSld sldOrd">
      <pc:chgData name="Woolley, Olivia" userId="a0f52f57-7a86-4bb4-805a-3158d4948e96" providerId="ADAL" clId="{E3973477-F16E-4EF3-866F-E3652182C6CD}" dt="2022-07-26T13:47:59.936" v="5185" actId="20577"/>
      <pc:docMkLst>
        <pc:docMk/>
      </pc:docMkLst>
      <pc:sldChg chg="modSp mod">
        <pc:chgData name="Woolley, Olivia" userId="a0f52f57-7a86-4bb4-805a-3158d4948e96" providerId="ADAL" clId="{E3973477-F16E-4EF3-866F-E3652182C6CD}" dt="2022-07-26T12:50:59.159" v="5182" actId="20577"/>
        <pc:sldMkLst>
          <pc:docMk/>
          <pc:sldMk cId="109857222" sldId="256"/>
        </pc:sldMkLst>
        <pc:spChg chg="mod">
          <ac:chgData name="Woolley, Olivia" userId="a0f52f57-7a86-4bb4-805a-3158d4948e96" providerId="ADAL" clId="{E3973477-F16E-4EF3-866F-E3652182C6CD}" dt="2022-07-26T12:50:59.159" v="5182" actId="20577"/>
          <ac:spMkLst>
            <pc:docMk/>
            <pc:sldMk cId="109857222" sldId="256"/>
            <ac:spMk id="21" creationId="{93CEB6CD-623E-4593-BF40-082F57122121}"/>
          </ac:spMkLst>
        </pc:spChg>
      </pc:sldChg>
      <pc:sldChg chg="del">
        <pc:chgData name="Woolley, Olivia" userId="a0f52f57-7a86-4bb4-805a-3158d4948e96" providerId="ADAL" clId="{E3973477-F16E-4EF3-866F-E3652182C6CD}" dt="2022-07-25T14:54:32.998" v="1124" actId="47"/>
        <pc:sldMkLst>
          <pc:docMk/>
          <pc:sldMk cId="2159524812" sldId="258"/>
        </pc:sldMkLst>
      </pc:sldChg>
      <pc:sldChg chg="addSp delSp modSp del mod ord setBg addAnim delAnim setClrOvrMap">
        <pc:chgData name="Woolley, Olivia" userId="a0f52f57-7a86-4bb4-805a-3158d4948e96" providerId="ADAL" clId="{E3973477-F16E-4EF3-866F-E3652182C6CD}" dt="2022-07-26T10:46:24.918" v="4152" actId="47"/>
        <pc:sldMkLst>
          <pc:docMk/>
          <pc:sldMk cId="3922069464" sldId="259"/>
        </pc:sldMkLst>
        <pc:spChg chg="mod ord">
          <ac:chgData name="Woolley, Olivia" userId="a0f52f57-7a86-4bb4-805a-3158d4948e96" providerId="ADAL" clId="{E3973477-F16E-4EF3-866F-E3652182C6CD}" dt="2022-07-25T21:43:51.683" v="3714" actId="1076"/>
          <ac:spMkLst>
            <pc:docMk/>
            <pc:sldMk cId="3922069464" sldId="259"/>
            <ac:spMk id="2" creationId="{8A2FCD67-2CA1-3F63-3720-6D99CE9C46E3}"/>
          </ac:spMkLst>
        </pc:spChg>
        <pc:spChg chg="mod">
          <ac:chgData name="Woolley, Olivia" userId="a0f52f57-7a86-4bb4-805a-3158d4948e96" providerId="ADAL" clId="{E3973477-F16E-4EF3-866F-E3652182C6CD}" dt="2022-07-25T21:43:27.297" v="3708" actId="1076"/>
          <ac:spMkLst>
            <pc:docMk/>
            <pc:sldMk cId="3922069464" sldId="259"/>
            <ac:spMk id="3" creationId="{4AD62366-67E4-4363-9382-BFF2CF752F1F}"/>
          </ac:spMkLst>
        </pc:spChg>
        <pc:spChg chg="del mod">
          <ac:chgData name="Woolley, Olivia" userId="a0f52f57-7a86-4bb4-805a-3158d4948e96" providerId="ADAL" clId="{E3973477-F16E-4EF3-866F-E3652182C6CD}" dt="2022-07-25T21:42:07.928" v="3675" actId="478"/>
          <ac:spMkLst>
            <pc:docMk/>
            <pc:sldMk cId="3922069464" sldId="259"/>
            <ac:spMk id="8" creationId="{C063E024-C39F-47C1-B804-6894C2EB6C4C}"/>
          </ac:spMkLst>
        </pc:spChg>
        <pc:spChg chg="add del">
          <ac:chgData name="Woolley, Olivia" userId="a0f52f57-7a86-4bb4-805a-3158d4948e96" providerId="ADAL" clId="{E3973477-F16E-4EF3-866F-E3652182C6CD}" dt="2022-07-25T21:42:26.481" v="3684" actId="26606"/>
          <ac:spMkLst>
            <pc:docMk/>
            <pc:sldMk cId="3922069464" sldId="259"/>
            <ac:spMk id="12" creationId="{6EFFF4A2-EB01-4738-9824-8D9A72A51BB9}"/>
          </ac:spMkLst>
        </pc:spChg>
        <pc:spChg chg="add del">
          <ac:chgData name="Woolley, Olivia" userId="a0f52f57-7a86-4bb4-805a-3158d4948e96" providerId="ADAL" clId="{E3973477-F16E-4EF3-866F-E3652182C6CD}" dt="2022-07-25T21:42:26.481" v="3684" actId="26606"/>
          <ac:spMkLst>
            <pc:docMk/>
            <pc:sldMk cId="3922069464" sldId="259"/>
            <ac:spMk id="14" creationId="{23D97D8B-CFC5-431A-AA32-93C4522A6EE6}"/>
          </ac:spMkLst>
        </pc:spChg>
        <pc:spChg chg="add del">
          <ac:chgData name="Woolley, Olivia" userId="a0f52f57-7a86-4bb4-805a-3158d4948e96" providerId="ADAL" clId="{E3973477-F16E-4EF3-866F-E3652182C6CD}" dt="2022-07-25T21:42:19.121" v="3678" actId="26606"/>
          <ac:spMkLst>
            <pc:docMk/>
            <pc:sldMk cId="3922069464" sldId="259"/>
            <ac:spMk id="23" creationId="{99CEE05D-F25C-4EC3-B527-D9C999E335CD}"/>
          </ac:spMkLst>
        </pc:spChg>
        <pc:spChg chg="add del">
          <ac:chgData name="Woolley, Olivia" userId="a0f52f57-7a86-4bb4-805a-3158d4948e96" providerId="ADAL" clId="{E3973477-F16E-4EF3-866F-E3652182C6CD}" dt="2022-07-25T21:42:19.121" v="3678" actId="26606"/>
          <ac:spMkLst>
            <pc:docMk/>
            <pc:sldMk cId="3922069464" sldId="259"/>
            <ac:spMk id="25" creationId="{4F036726-0C05-446E-91C3-B986EBEA055E}"/>
          </ac:spMkLst>
        </pc:spChg>
        <pc:spChg chg="add del">
          <ac:chgData name="Woolley, Olivia" userId="a0f52f57-7a86-4bb4-805a-3158d4948e96" providerId="ADAL" clId="{E3973477-F16E-4EF3-866F-E3652182C6CD}" dt="2022-07-25T21:42:19.121" v="3678" actId="26606"/>
          <ac:spMkLst>
            <pc:docMk/>
            <pc:sldMk cId="3922069464" sldId="259"/>
            <ac:spMk id="27" creationId="{A310ABCD-C34B-42D1-9BEB-47755A3EA36C}"/>
          </ac:spMkLst>
        </pc:spChg>
        <pc:spChg chg="add del">
          <ac:chgData name="Woolley, Olivia" userId="a0f52f57-7a86-4bb4-805a-3158d4948e96" providerId="ADAL" clId="{E3973477-F16E-4EF3-866F-E3652182C6CD}" dt="2022-07-25T21:42:19.121" v="3678" actId="26606"/>
          <ac:spMkLst>
            <pc:docMk/>
            <pc:sldMk cId="3922069464" sldId="259"/>
            <ac:spMk id="29" creationId="{F38AB6A2-89F7-43B5-B608-50DFC740DEBF}"/>
          </ac:spMkLst>
        </pc:spChg>
        <pc:spChg chg="add del">
          <ac:chgData name="Woolley, Olivia" userId="a0f52f57-7a86-4bb4-805a-3158d4948e96" providerId="ADAL" clId="{E3973477-F16E-4EF3-866F-E3652182C6CD}" dt="2022-07-25T21:42:19.121" v="3678" actId="26606"/>
          <ac:spMkLst>
            <pc:docMk/>
            <pc:sldMk cId="3922069464" sldId="259"/>
            <ac:spMk id="31" creationId="{06585B74-DAF6-470E-B2F3-B5530A709AAC}"/>
          </ac:spMkLst>
        </pc:spChg>
        <pc:spChg chg="add del">
          <ac:chgData name="Woolley, Olivia" userId="a0f52f57-7a86-4bb4-805a-3158d4948e96" providerId="ADAL" clId="{E3973477-F16E-4EF3-866F-E3652182C6CD}" dt="2022-07-25T21:42:19.121" v="3678" actId="26606"/>
          <ac:spMkLst>
            <pc:docMk/>
            <pc:sldMk cId="3922069464" sldId="259"/>
            <ac:spMk id="33" creationId="{30BAD96F-CE2F-4682-99B8-0DD9E6AE2BED}"/>
          </ac:spMkLst>
        </pc:spChg>
        <pc:spChg chg="add del">
          <ac:chgData name="Woolley, Olivia" userId="a0f52f57-7a86-4bb4-805a-3158d4948e96" providerId="ADAL" clId="{E3973477-F16E-4EF3-866F-E3652182C6CD}" dt="2022-07-25T21:42:20.614" v="3681" actId="26606"/>
          <ac:spMkLst>
            <pc:docMk/>
            <pc:sldMk cId="3922069464" sldId="259"/>
            <ac:spMk id="35" creationId="{D0B489A4-0D2D-4199-B24F-6F153885C070}"/>
          </ac:spMkLst>
        </pc:spChg>
        <pc:spChg chg="add del">
          <ac:chgData name="Woolley, Olivia" userId="a0f52f57-7a86-4bb4-805a-3158d4948e96" providerId="ADAL" clId="{E3973477-F16E-4EF3-866F-E3652182C6CD}" dt="2022-07-25T21:42:20.614" v="3681" actId="26606"/>
          <ac:spMkLst>
            <pc:docMk/>
            <pc:sldMk cId="3922069464" sldId="259"/>
            <ac:spMk id="36" creationId="{2A5A43CD-B8A9-49DF-A7B3-058B6CEEAA57}"/>
          </ac:spMkLst>
        </pc:spChg>
        <pc:spChg chg="add del">
          <ac:chgData name="Woolley, Olivia" userId="a0f52f57-7a86-4bb4-805a-3158d4948e96" providerId="ADAL" clId="{E3973477-F16E-4EF3-866F-E3652182C6CD}" dt="2022-07-25T21:42:20.614" v="3681" actId="26606"/>
          <ac:spMkLst>
            <pc:docMk/>
            <pc:sldMk cId="3922069464" sldId="259"/>
            <ac:spMk id="37" creationId="{CAB4EFC4-7E1F-4404-9835-FA919F09874C}"/>
          </ac:spMkLst>
        </pc:spChg>
        <pc:spChg chg="add del">
          <ac:chgData name="Woolley, Olivia" userId="a0f52f57-7a86-4bb4-805a-3158d4948e96" providerId="ADAL" clId="{E3973477-F16E-4EF3-866F-E3652182C6CD}" dt="2022-07-25T21:42:20.614" v="3681" actId="26606"/>
          <ac:spMkLst>
            <pc:docMk/>
            <pc:sldMk cId="3922069464" sldId="259"/>
            <ac:spMk id="38" creationId="{C77DEC3A-5EAB-410D-B312-9B3880B08A16}"/>
          </ac:spMkLst>
        </pc:spChg>
        <pc:spChg chg="add del">
          <ac:chgData name="Woolley, Olivia" userId="a0f52f57-7a86-4bb4-805a-3158d4948e96" providerId="ADAL" clId="{E3973477-F16E-4EF3-866F-E3652182C6CD}" dt="2022-07-25T21:42:20.614" v="3681" actId="26606"/>
          <ac:spMkLst>
            <pc:docMk/>
            <pc:sldMk cId="3922069464" sldId="259"/>
            <ac:spMk id="39" creationId="{89C1BF26-4E8B-4F40-A7F7-7421DA8E0A75}"/>
          </ac:spMkLst>
        </pc:spChg>
        <pc:spChg chg="add del">
          <ac:chgData name="Woolley, Olivia" userId="a0f52f57-7a86-4bb4-805a-3158d4948e96" providerId="ADAL" clId="{E3973477-F16E-4EF3-866F-E3652182C6CD}" dt="2022-07-25T21:42:20.614" v="3681" actId="26606"/>
          <ac:spMkLst>
            <pc:docMk/>
            <pc:sldMk cId="3922069464" sldId="259"/>
            <ac:spMk id="40" creationId="{1C0E6BBD-8793-4948-9A3C-F7F772174FB0}"/>
          </ac:spMkLst>
        </pc:spChg>
        <pc:spChg chg="add del">
          <ac:chgData name="Woolley, Olivia" userId="a0f52f57-7a86-4bb4-805a-3158d4948e96" providerId="ADAL" clId="{E3973477-F16E-4EF3-866F-E3652182C6CD}" dt="2022-07-25T21:42:20.614" v="3681" actId="26606"/>
          <ac:spMkLst>
            <pc:docMk/>
            <pc:sldMk cId="3922069464" sldId="259"/>
            <ac:spMk id="41" creationId="{CA70EFFE-F930-4125-919D-2F04E1A80915}"/>
          </ac:spMkLst>
        </pc:spChg>
        <pc:spChg chg="add del">
          <ac:chgData name="Woolley, Olivia" userId="a0f52f57-7a86-4bb4-805a-3158d4948e96" providerId="ADAL" clId="{E3973477-F16E-4EF3-866F-E3652182C6CD}" dt="2022-07-25T21:42:20.614" v="3681" actId="26606"/>
          <ac:spMkLst>
            <pc:docMk/>
            <pc:sldMk cId="3922069464" sldId="259"/>
            <ac:spMk id="42" creationId="{A28DD5A3-69CE-4072-B49C-A9C37D580949}"/>
          </ac:spMkLst>
        </pc:spChg>
        <pc:spChg chg="add del">
          <ac:chgData name="Woolley, Olivia" userId="a0f52f57-7a86-4bb4-805a-3158d4948e96" providerId="ADAL" clId="{E3973477-F16E-4EF3-866F-E3652182C6CD}" dt="2022-07-25T21:42:20.614" v="3681" actId="26606"/>
          <ac:spMkLst>
            <pc:docMk/>
            <pc:sldMk cId="3922069464" sldId="259"/>
            <ac:spMk id="43" creationId="{31503D0D-7DB7-42FE-AA0C-455F4D8D7BC8}"/>
          </ac:spMkLst>
        </pc:spChg>
        <pc:spChg chg="add del">
          <ac:chgData name="Woolley, Olivia" userId="a0f52f57-7a86-4bb4-805a-3158d4948e96" providerId="ADAL" clId="{E3973477-F16E-4EF3-866F-E3652182C6CD}" dt="2022-07-25T21:42:26.303" v="3683" actId="26606"/>
          <ac:spMkLst>
            <pc:docMk/>
            <pc:sldMk cId="3922069464" sldId="259"/>
            <ac:spMk id="45" creationId="{0D7B6173-1D58-48E2-83CF-37350F315F75}"/>
          </ac:spMkLst>
        </pc:spChg>
        <pc:spChg chg="add del">
          <ac:chgData name="Woolley, Olivia" userId="a0f52f57-7a86-4bb4-805a-3158d4948e96" providerId="ADAL" clId="{E3973477-F16E-4EF3-866F-E3652182C6CD}" dt="2022-07-25T21:42:26.303" v="3683" actId="26606"/>
          <ac:spMkLst>
            <pc:docMk/>
            <pc:sldMk cId="3922069464" sldId="259"/>
            <ac:spMk id="46" creationId="{2F36CA75-CFBF-4844-B719-8FE9EBADA9AF}"/>
          </ac:spMkLst>
        </pc:spChg>
        <pc:spChg chg="add del">
          <ac:chgData name="Woolley, Olivia" userId="a0f52f57-7a86-4bb4-805a-3158d4948e96" providerId="ADAL" clId="{E3973477-F16E-4EF3-866F-E3652182C6CD}" dt="2022-07-25T21:42:26.303" v="3683" actId="26606"/>
          <ac:spMkLst>
            <pc:docMk/>
            <pc:sldMk cId="3922069464" sldId="259"/>
            <ac:spMk id="47" creationId="{3D4A84B9-E564-4DD0-97F8-DBF1C460C28A}"/>
          </ac:spMkLst>
        </pc:spChg>
        <pc:spChg chg="add del">
          <ac:chgData name="Woolley, Olivia" userId="a0f52f57-7a86-4bb4-805a-3158d4948e96" providerId="ADAL" clId="{E3973477-F16E-4EF3-866F-E3652182C6CD}" dt="2022-07-25T21:42:26.303" v="3683" actId="26606"/>
          <ac:spMkLst>
            <pc:docMk/>
            <pc:sldMk cId="3922069464" sldId="259"/>
            <ac:spMk id="49" creationId="{102382E0-0A09-46AE-B955-B911CAFE7F00}"/>
          </ac:spMkLst>
        </pc:spChg>
        <pc:spChg chg="add del">
          <ac:chgData name="Woolley, Olivia" userId="a0f52f57-7a86-4bb4-805a-3158d4948e96" providerId="ADAL" clId="{E3973477-F16E-4EF3-866F-E3652182C6CD}" dt="2022-07-25T21:42:26.303" v="3683" actId="26606"/>
          <ac:spMkLst>
            <pc:docMk/>
            <pc:sldMk cId="3922069464" sldId="259"/>
            <ac:spMk id="50" creationId="{7DE75D4A-0965-4973-BE75-DECCAC9A9614}"/>
          </ac:spMkLst>
        </pc:spChg>
        <pc:spChg chg="add del">
          <ac:chgData name="Woolley, Olivia" userId="a0f52f57-7a86-4bb4-805a-3158d4948e96" providerId="ADAL" clId="{E3973477-F16E-4EF3-866F-E3652182C6CD}" dt="2022-07-25T21:43:03.868" v="3703" actId="26606"/>
          <ac:spMkLst>
            <pc:docMk/>
            <pc:sldMk cId="3922069464" sldId="259"/>
            <ac:spMk id="52" creationId="{F67A1F65-D251-4D76-AE0F-C1DC22E76537}"/>
          </ac:spMkLst>
        </pc:spChg>
        <pc:spChg chg="add del">
          <ac:chgData name="Woolley, Olivia" userId="a0f52f57-7a86-4bb4-805a-3158d4948e96" providerId="ADAL" clId="{E3973477-F16E-4EF3-866F-E3652182C6CD}" dt="2022-07-25T21:42:58.930" v="3700" actId="26606"/>
          <ac:spMkLst>
            <pc:docMk/>
            <pc:sldMk cId="3922069464" sldId="259"/>
            <ac:spMk id="63" creationId="{4E98B8B0-573C-43DD-85FE-31433D57070C}"/>
          </ac:spMkLst>
        </pc:spChg>
        <pc:spChg chg="add del">
          <ac:chgData name="Woolley, Olivia" userId="a0f52f57-7a86-4bb4-805a-3158d4948e96" providerId="ADAL" clId="{E3973477-F16E-4EF3-866F-E3652182C6CD}" dt="2022-07-25T21:42:58.930" v="3700" actId="26606"/>
          <ac:spMkLst>
            <pc:docMk/>
            <pc:sldMk cId="3922069464" sldId="259"/>
            <ac:spMk id="65" creationId="{0ADDB668-2CA4-4D2B-9C34-3487CA330BA8}"/>
          </ac:spMkLst>
        </pc:spChg>
        <pc:spChg chg="add del">
          <ac:chgData name="Woolley, Olivia" userId="a0f52f57-7a86-4bb4-805a-3158d4948e96" providerId="ADAL" clId="{E3973477-F16E-4EF3-866F-E3652182C6CD}" dt="2022-07-25T21:42:58.930" v="3700" actId="26606"/>
          <ac:spMkLst>
            <pc:docMk/>
            <pc:sldMk cId="3922069464" sldId="259"/>
            <ac:spMk id="67" creationId="{2568BC19-F052-4108-93E1-6A3D1DEC072F}"/>
          </ac:spMkLst>
        </pc:spChg>
        <pc:spChg chg="add del">
          <ac:chgData name="Woolley, Olivia" userId="a0f52f57-7a86-4bb4-805a-3158d4948e96" providerId="ADAL" clId="{E3973477-F16E-4EF3-866F-E3652182C6CD}" dt="2022-07-25T21:42:58.930" v="3700" actId="26606"/>
          <ac:spMkLst>
            <pc:docMk/>
            <pc:sldMk cId="3922069464" sldId="259"/>
            <ac:spMk id="69" creationId="{D5FD337D-4D6B-4C8B-B6F5-121097E09881}"/>
          </ac:spMkLst>
        </pc:spChg>
        <pc:spChg chg="add del">
          <ac:chgData name="Woolley, Olivia" userId="a0f52f57-7a86-4bb4-805a-3158d4948e96" providerId="ADAL" clId="{E3973477-F16E-4EF3-866F-E3652182C6CD}" dt="2022-07-25T21:43:03.583" v="3702" actId="26606"/>
          <ac:spMkLst>
            <pc:docMk/>
            <pc:sldMk cId="3922069464" sldId="259"/>
            <ac:spMk id="90" creationId="{BF1118D7-CE5F-4794-A38E-5A3D37093971}"/>
          </ac:spMkLst>
        </pc:spChg>
        <pc:spChg chg="add del">
          <ac:chgData name="Woolley, Olivia" userId="a0f52f57-7a86-4bb4-805a-3158d4948e96" providerId="ADAL" clId="{E3973477-F16E-4EF3-866F-E3652182C6CD}" dt="2022-07-25T21:43:03.583" v="3702" actId="26606"/>
          <ac:spMkLst>
            <pc:docMk/>
            <pc:sldMk cId="3922069464" sldId="259"/>
            <ac:spMk id="91" creationId="{D6C80E47-971C-437F-B030-191115B01D68}"/>
          </ac:spMkLst>
        </pc:spChg>
        <pc:spChg chg="add del">
          <ac:chgData name="Woolley, Olivia" userId="a0f52f57-7a86-4bb4-805a-3158d4948e96" providerId="ADAL" clId="{E3973477-F16E-4EF3-866F-E3652182C6CD}" dt="2022-07-25T21:43:03.583" v="3702" actId="26606"/>
          <ac:spMkLst>
            <pc:docMk/>
            <pc:sldMk cId="3922069464" sldId="259"/>
            <ac:spMk id="92" creationId="{3CD1EA40-7116-4FCB-9369-70F29FAA91EC}"/>
          </ac:spMkLst>
        </pc:spChg>
        <pc:spChg chg="add del">
          <ac:chgData name="Woolley, Olivia" userId="a0f52f57-7a86-4bb4-805a-3158d4948e96" providerId="ADAL" clId="{E3973477-F16E-4EF3-866F-E3652182C6CD}" dt="2022-07-25T21:43:03.583" v="3702" actId="26606"/>
          <ac:spMkLst>
            <pc:docMk/>
            <pc:sldMk cId="3922069464" sldId="259"/>
            <ac:spMk id="93" creationId="{BF647E38-F93D-4661-8D77-CE13EEB65B5A}"/>
          </ac:spMkLst>
        </pc:spChg>
        <pc:spChg chg="add">
          <ac:chgData name="Woolley, Olivia" userId="a0f52f57-7a86-4bb4-805a-3158d4948e96" providerId="ADAL" clId="{E3973477-F16E-4EF3-866F-E3652182C6CD}" dt="2022-07-25T21:43:03.868" v="3703" actId="26606"/>
          <ac:spMkLst>
            <pc:docMk/>
            <pc:sldMk cId="3922069464" sldId="259"/>
            <ac:spMk id="96" creationId="{C99A8FB7-A79B-4BC9-9D56-B79587F6AA3E}"/>
          </ac:spMkLst>
        </pc:spChg>
        <pc:spChg chg="add">
          <ac:chgData name="Woolley, Olivia" userId="a0f52f57-7a86-4bb4-805a-3158d4948e96" providerId="ADAL" clId="{E3973477-F16E-4EF3-866F-E3652182C6CD}" dt="2022-07-25T21:43:03.868" v="3703" actId="26606"/>
          <ac:spMkLst>
            <pc:docMk/>
            <pc:sldMk cId="3922069464" sldId="259"/>
            <ac:spMk id="97" creationId="{B23893E2-3349-46D7-A7AA-B9E447957FB1}"/>
          </ac:spMkLst>
        </pc:spChg>
        <pc:spChg chg="add">
          <ac:chgData name="Woolley, Olivia" userId="a0f52f57-7a86-4bb4-805a-3158d4948e96" providerId="ADAL" clId="{E3973477-F16E-4EF3-866F-E3652182C6CD}" dt="2022-07-25T21:43:03.868" v="3703" actId="26606"/>
          <ac:spMkLst>
            <pc:docMk/>
            <pc:sldMk cId="3922069464" sldId="259"/>
            <ac:spMk id="98" creationId="{4BFC77B5-F38E-4A7D-80BD-C3A10B717767}"/>
          </ac:spMkLst>
        </pc:spChg>
        <pc:grpChg chg="add del">
          <ac:chgData name="Woolley, Olivia" userId="a0f52f57-7a86-4bb4-805a-3158d4948e96" providerId="ADAL" clId="{E3973477-F16E-4EF3-866F-E3652182C6CD}" dt="2022-07-25T21:42:26.481" v="3684" actId="26606"/>
          <ac:grpSpMkLst>
            <pc:docMk/>
            <pc:sldMk cId="3922069464" sldId="259"/>
            <ac:grpSpMk id="16" creationId="{F91EAA54-AC0A-4AEF-ACE5-B1DD3DC8173B}"/>
          </ac:grpSpMkLst>
        </pc:grpChg>
        <pc:grpChg chg="add del">
          <ac:chgData name="Woolley, Olivia" userId="a0f52f57-7a86-4bb4-805a-3158d4948e96" providerId="ADAL" clId="{E3973477-F16E-4EF3-866F-E3652182C6CD}" dt="2022-07-25T21:43:03.868" v="3703" actId="26606"/>
          <ac:grpSpMkLst>
            <pc:docMk/>
            <pc:sldMk cId="3922069464" sldId="259"/>
            <ac:grpSpMk id="54" creationId="{FFF38F14-5BDC-4AA2-BDC6-6C21B7A888D5}"/>
          </ac:grpSpMkLst>
        </pc:grpChg>
        <pc:grpChg chg="add del">
          <ac:chgData name="Woolley, Olivia" userId="a0f52f57-7a86-4bb4-805a-3158d4948e96" providerId="ADAL" clId="{E3973477-F16E-4EF3-866F-E3652182C6CD}" dt="2022-07-25T21:43:03.868" v="3703" actId="26606"/>
          <ac:grpSpMkLst>
            <pc:docMk/>
            <pc:sldMk cId="3922069464" sldId="259"/>
            <ac:grpSpMk id="57" creationId="{92FEC097-12E9-4EEB-A731-8FC0F071ECF3}"/>
          </ac:grpSpMkLst>
        </pc:grpChg>
        <pc:grpChg chg="add del">
          <ac:chgData name="Woolley, Olivia" userId="a0f52f57-7a86-4bb4-805a-3158d4948e96" providerId="ADAL" clId="{E3973477-F16E-4EF3-866F-E3652182C6CD}" dt="2022-07-25T21:43:03.583" v="3702" actId="26606"/>
          <ac:grpSpMkLst>
            <pc:docMk/>
            <pc:sldMk cId="3922069464" sldId="259"/>
            <ac:grpSpMk id="94" creationId="{5F18979D-8978-41FC-ADC5-E4961A48958B}"/>
          </ac:grpSpMkLst>
        </pc:grpChg>
        <pc:picChg chg="mod ord">
          <ac:chgData name="Woolley, Olivia" userId="a0f52f57-7a86-4bb4-805a-3158d4948e96" providerId="ADAL" clId="{E3973477-F16E-4EF3-866F-E3652182C6CD}" dt="2022-07-25T21:43:59.508" v="3716" actId="14100"/>
          <ac:picMkLst>
            <pc:docMk/>
            <pc:sldMk cId="3922069464" sldId="259"/>
            <ac:picMk id="4" creationId="{7C165565-D9C8-6E5D-A4E9-266B7D87E993}"/>
          </ac:picMkLst>
        </pc:picChg>
        <pc:picChg chg="mod ord">
          <ac:chgData name="Woolley, Olivia" userId="a0f52f57-7a86-4bb4-805a-3158d4948e96" providerId="ADAL" clId="{E3973477-F16E-4EF3-866F-E3652182C6CD}" dt="2022-07-25T21:43:03.868" v="3703" actId="26606"/>
          <ac:picMkLst>
            <pc:docMk/>
            <pc:sldMk cId="3922069464" sldId="259"/>
            <ac:picMk id="5" creationId="{EB8423B6-49CB-E3B4-21AE-A59DC66DEED9}"/>
          </ac:picMkLst>
        </pc:picChg>
        <pc:picChg chg="mod ord">
          <ac:chgData name="Woolley, Olivia" userId="a0f52f57-7a86-4bb4-805a-3158d4948e96" providerId="ADAL" clId="{E3973477-F16E-4EF3-866F-E3652182C6CD}" dt="2022-07-25T21:43:03.868" v="3703" actId="26606"/>
          <ac:picMkLst>
            <pc:docMk/>
            <pc:sldMk cId="3922069464" sldId="259"/>
            <ac:picMk id="6" creationId="{A1C43CE9-9469-46C2-7E34-D558C0855429}"/>
          </ac:picMkLst>
        </pc:picChg>
        <pc:picChg chg="mod ord">
          <ac:chgData name="Woolley, Olivia" userId="a0f52f57-7a86-4bb4-805a-3158d4948e96" providerId="ADAL" clId="{E3973477-F16E-4EF3-866F-E3652182C6CD}" dt="2022-07-25T21:43:03.868" v="3703" actId="26606"/>
          <ac:picMkLst>
            <pc:docMk/>
            <pc:sldMk cId="3922069464" sldId="259"/>
            <ac:picMk id="7" creationId="{BD8B665F-30FF-B479-D97F-B5B264D2C56C}"/>
          </ac:picMkLst>
        </pc:picChg>
        <pc:picChg chg="add del">
          <ac:chgData name="Woolley, Olivia" userId="a0f52f57-7a86-4bb4-805a-3158d4948e96" providerId="ADAL" clId="{E3973477-F16E-4EF3-866F-E3652182C6CD}" dt="2022-07-25T21:42:26.303" v="3683" actId="26606"/>
          <ac:picMkLst>
            <pc:docMk/>
            <pc:sldMk cId="3922069464" sldId="259"/>
            <ac:picMk id="48" creationId="{4A599609-F5C2-4A0B-A992-913F814A631A}"/>
          </ac:picMkLst>
        </pc:picChg>
        <pc:cxnChg chg="add del">
          <ac:chgData name="Woolley, Olivia" userId="a0f52f57-7a86-4bb4-805a-3158d4948e96" providerId="ADAL" clId="{E3973477-F16E-4EF3-866F-E3652182C6CD}" dt="2022-07-25T21:43:03.868" v="3703" actId="26606"/>
          <ac:cxnSpMkLst>
            <pc:docMk/>
            <pc:sldMk cId="3922069464" sldId="259"/>
            <ac:cxnSpMk id="53" creationId="{76F3A4B0-5E0F-4AF3-B2D6-F187FDA4AB97}"/>
          </ac:cxnSpMkLst>
        </pc:cxnChg>
        <pc:cxnChg chg="add del">
          <ac:chgData name="Woolley, Olivia" userId="a0f52f57-7a86-4bb4-805a-3158d4948e96" providerId="ADAL" clId="{E3973477-F16E-4EF3-866F-E3652182C6CD}" dt="2022-07-25T21:43:03.868" v="3703" actId="26606"/>
          <ac:cxnSpMkLst>
            <pc:docMk/>
            <pc:sldMk cId="3922069464" sldId="259"/>
            <ac:cxnSpMk id="56" creationId="{D5B41ECA-29DD-4F72-9B1B-0699C08C1CC9}"/>
          </ac:cxnSpMkLst>
        </pc:cxnChg>
      </pc:sldChg>
      <pc:sldChg chg="delSp modSp del mod ord">
        <pc:chgData name="Woolley, Olivia" userId="a0f52f57-7a86-4bb4-805a-3158d4948e96" providerId="ADAL" clId="{E3973477-F16E-4EF3-866F-E3652182C6CD}" dt="2022-07-26T10:46:23.915" v="4151" actId="47"/>
        <pc:sldMkLst>
          <pc:docMk/>
          <pc:sldMk cId="46325116" sldId="260"/>
        </pc:sldMkLst>
        <pc:spChg chg="mod">
          <ac:chgData name="Woolley, Olivia" userId="a0f52f57-7a86-4bb4-805a-3158d4948e96" providerId="ADAL" clId="{E3973477-F16E-4EF3-866F-E3652182C6CD}" dt="2022-07-25T21:45:38.673" v="3885" actId="5793"/>
          <ac:spMkLst>
            <pc:docMk/>
            <pc:sldMk cId="46325116" sldId="260"/>
            <ac:spMk id="2" creationId="{0A4DC86A-1836-B1C1-1F47-0EFB829478DB}"/>
          </ac:spMkLst>
        </pc:spChg>
        <pc:spChg chg="del">
          <ac:chgData name="Woolley, Olivia" userId="a0f52f57-7a86-4bb4-805a-3158d4948e96" providerId="ADAL" clId="{E3973477-F16E-4EF3-866F-E3652182C6CD}" dt="2022-07-25T19:50:54.179" v="2308" actId="478"/>
          <ac:spMkLst>
            <pc:docMk/>
            <pc:sldMk cId="46325116" sldId="260"/>
            <ac:spMk id="4" creationId="{91A05395-FA5E-3EDA-A213-85AE45D7886E}"/>
          </ac:spMkLst>
        </pc:spChg>
        <pc:spChg chg="del mod">
          <ac:chgData name="Woolley, Olivia" userId="a0f52f57-7a86-4bb4-805a-3158d4948e96" providerId="ADAL" clId="{E3973477-F16E-4EF3-866F-E3652182C6CD}" dt="2022-07-25T19:50:51.288" v="2307" actId="478"/>
          <ac:spMkLst>
            <pc:docMk/>
            <pc:sldMk cId="46325116" sldId="260"/>
            <ac:spMk id="5" creationId="{3456DB87-80AB-E171-E9BD-3F7C90F6F17D}"/>
          </ac:spMkLst>
        </pc:spChg>
        <pc:picChg chg="mod">
          <ac:chgData name="Woolley, Olivia" userId="a0f52f57-7a86-4bb4-805a-3158d4948e96" providerId="ADAL" clId="{E3973477-F16E-4EF3-866F-E3652182C6CD}" dt="2022-07-25T21:44:32.914" v="3719" actId="1076"/>
          <ac:picMkLst>
            <pc:docMk/>
            <pc:sldMk cId="46325116" sldId="260"/>
            <ac:picMk id="8" creationId="{9DB2A6E2-3C72-6C23-623F-B6C2BF5DF183}"/>
          </ac:picMkLst>
        </pc:picChg>
      </pc:sldChg>
      <pc:sldChg chg="addSp delSp modSp del mod ord setBg addAnim setClrOvrMap">
        <pc:chgData name="Woolley, Olivia" userId="a0f52f57-7a86-4bb4-805a-3158d4948e96" providerId="ADAL" clId="{E3973477-F16E-4EF3-866F-E3652182C6CD}" dt="2022-07-26T09:23:54.358" v="3975" actId="47"/>
        <pc:sldMkLst>
          <pc:docMk/>
          <pc:sldMk cId="1377673035" sldId="262"/>
        </pc:sldMkLst>
        <pc:spChg chg="mod ord">
          <ac:chgData name="Woolley, Olivia" userId="a0f52f57-7a86-4bb4-805a-3158d4948e96" providerId="ADAL" clId="{E3973477-F16E-4EF3-866F-E3652182C6CD}" dt="2022-07-25T21:28:31.492" v="3151" actId="1076"/>
          <ac:spMkLst>
            <pc:docMk/>
            <pc:sldMk cId="1377673035" sldId="262"/>
            <ac:spMk id="2" creationId="{E3C03FAE-2652-5D96-2457-F3D6F6B34AE5}"/>
          </ac:spMkLst>
        </pc:spChg>
        <pc:spChg chg="add mod ord">
          <ac:chgData name="Woolley, Olivia" userId="a0f52f57-7a86-4bb4-805a-3158d4948e96" providerId="ADAL" clId="{E3973477-F16E-4EF3-866F-E3652182C6CD}" dt="2022-07-25T20:23:07.244" v="2512" actId="20577"/>
          <ac:spMkLst>
            <pc:docMk/>
            <pc:sldMk cId="1377673035" sldId="262"/>
            <ac:spMk id="5" creationId="{CB7FA60A-F747-4A67-A81D-4701F958DB0C}"/>
          </ac:spMkLst>
        </pc:spChg>
        <pc:spChg chg="add del">
          <ac:chgData name="Woolley, Olivia" userId="a0f52f57-7a86-4bb4-805a-3158d4948e96" providerId="ADAL" clId="{E3973477-F16E-4EF3-866F-E3652182C6CD}" dt="2022-07-25T19:22:30.543" v="1993" actId="26606"/>
          <ac:spMkLst>
            <pc:docMk/>
            <pc:sldMk cId="1377673035" sldId="262"/>
            <ac:spMk id="11" creationId="{EB270761-CC40-4F3F-A916-7E3BC3989348}"/>
          </ac:spMkLst>
        </pc:spChg>
        <pc:spChg chg="add del">
          <ac:chgData name="Woolley, Olivia" userId="a0f52f57-7a86-4bb4-805a-3158d4948e96" providerId="ADAL" clId="{E3973477-F16E-4EF3-866F-E3652182C6CD}" dt="2022-07-25T19:22:30.543" v="1993" actId="26606"/>
          <ac:spMkLst>
            <pc:docMk/>
            <pc:sldMk cId="1377673035" sldId="262"/>
            <ac:spMk id="13" creationId="{28010A4A-4978-43DA-B3D5-930AA8C666FD}"/>
          </ac:spMkLst>
        </pc:spChg>
        <pc:spChg chg="add del">
          <ac:chgData name="Woolley, Olivia" userId="a0f52f57-7a86-4bb4-805a-3158d4948e96" providerId="ADAL" clId="{E3973477-F16E-4EF3-866F-E3652182C6CD}" dt="2022-07-25T19:22:30.543" v="1993" actId="26606"/>
          <ac:spMkLst>
            <pc:docMk/>
            <pc:sldMk cId="1377673035" sldId="262"/>
            <ac:spMk id="15" creationId="{D190630C-81C5-4A09-B7E0-C2EE57CFAB9A}"/>
          </ac:spMkLst>
        </pc:spChg>
        <pc:spChg chg="add del">
          <ac:chgData name="Woolley, Olivia" userId="a0f52f57-7a86-4bb4-805a-3158d4948e96" providerId="ADAL" clId="{E3973477-F16E-4EF3-866F-E3652182C6CD}" dt="2022-07-25T19:25:29.234" v="2016" actId="26606"/>
          <ac:spMkLst>
            <pc:docMk/>
            <pc:sldMk cId="1377673035" sldId="262"/>
            <ac:spMk id="20" creationId="{B0836548-8375-43E9-93FB-1CB9C52E62A3}"/>
          </ac:spMkLst>
        </pc:spChg>
        <pc:spChg chg="add del">
          <ac:chgData name="Woolley, Olivia" userId="a0f52f57-7a86-4bb4-805a-3158d4948e96" providerId="ADAL" clId="{E3973477-F16E-4EF3-866F-E3652182C6CD}" dt="2022-07-25T19:24:25.756" v="2000" actId="26606"/>
          <ac:spMkLst>
            <pc:docMk/>
            <pc:sldMk cId="1377673035" sldId="262"/>
            <ac:spMk id="25" creationId="{489B7BFD-8F45-4093-AD9C-91B15B0503D9}"/>
          </ac:spMkLst>
        </pc:spChg>
        <pc:spChg chg="add del">
          <ac:chgData name="Woolley, Olivia" userId="a0f52f57-7a86-4bb4-805a-3158d4948e96" providerId="ADAL" clId="{E3973477-F16E-4EF3-866F-E3652182C6CD}" dt="2022-07-25T19:24:48.600" v="2006" actId="26606"/>
          <ac:spMkLst>
            <pc:docMk/>
            <pc:sldMk cId="1377673035" sldId="262"/>
            <ac:spMk id="29" creationId="{06048CCE-094B-4948-B61B-DE627F176712}"/>
          </ac:spMkLst>
        </pc:spChg>
        <pc:spChg chg="add del">
          <ac:chgData name="Woolley, Olivia" userId="a0f52f57-7a86-4bb4-805a-3158d4948e96" providerId="ADAL" clId="{E3973477-F16E-4EF3-866F-E3652182C6CD}" dt="2022-07-25T19:24:25.756" v="2000" actId="26606"/>
          <ac:spMkLst>
            <pc:docMk/>
            <pc:sldMk cId="1377673035" sldId="262"/>
            <ac:spMk id="31" creationId="{1D5AFED5-EFBA-4DCE-A2F2-3B1B736014C0}"/>
          </ac:spMkLst>
        </pc:spChg>
        <pc:spChg chg="add del">
          <ac:chgData name="Woolley, Olivia" userId="a0f52f57-7a86-4bb4-805a-3158d4948e96" providerId="ADAL" clId="{E3973477-F16E-4EF3-866F-E3652182C6CD}" dt="2022-07-25T19:24:25.756" v="2000" actId="26606"/>
          <ac:spMkLst>
            <pc:docMk/>
            <pc:sldMk cId="1377673035" sldId="262"/>
            <ac:spMk id="33" creationId="{BB06BF2F-5822-4F90-BF7D-7FDA657612AF}"/>
          </ac:spMkLst>
        </pc:spChg>
        <pc:spChg chg="add del">
          <ac:chgData name="Woolley, Olivia" userId="a0f52f57-7a86-4bb4-805a-3158d4948e96" providerId="ADAL" clId="{E3973477-F16E-4EF3-866F-E3652182C6CD}" dt="2022-07-25T19:24:25.756" v="2000" actId="26606"/>
          <ac:spMkLst>
            <pc:docMk/>
            <pc:sldMk cId="1377673035" sldId="262"/>
            <ac:spMk id="35" creationId="{AFBE702A-233C-4424-B0B6-5435E4A34CFA}"/>
          </ac:spMkLst>
        </pc:spChg>
        <pc:spChg chg="add del">
          <ac:chgData name="Woolley, Olivia" userId="a0f52f57-7a86-4bb4-805a-3158d4948e96" providerId="ADAL" clId="{E3973477-F16E-4EF3-866F-E3652182C6CD}" dt="2022-07-25T19:24:25.756" v="2000" actId="26606"/>
          <ac:spMkLst>
            <pc:docMk/>
            <pc:sldMk cId="1377673035" sldId="262"/>
            <ac:spMk id="37" creationId="{AE689860-A291-4B0F-AB65-421F8C20E2E1}"/>
          </ac:spMkLst>
        </pc:spChg>
        <pc:spChg chg="add del">
          <ac:chgData name="Woolley, Olivia" userId="a0f52f57-7a86-4bb4-805a-3158d4948e96" providerId="ADAL" clId="{E3973477-F16E-4EF3-866F-E3652182C6CD}" dt="2022-07-25T19:24:25.756" v="2000" actId="26606"/>
          <ac:spMkLst>
            <pc:docMk/>
            <pc:sldMk cId="1377673035" sldId="262"/>
            <ac:spMk id="39" creationId="{C82BEF57-041E-4DE3-B65C-CBE71211B3DE}"/>
          </ac:spMkLst>
        </pc:spChg>
        <pc:spChg chg="add del">
          <ac:chgData name="Woolley, Olivia" userId="a0f52f57-7a86-4bb4-805a-3158d4948e96" providerId="ADAL" clId="{E3973477-F16E-4EF3-866F-E3652182C6CD}" dt="2022-07-25T19:24:25.756" v="2000" actId="26606"/>
          <ac:spMkLst>
            <pc:docMk/>
            <pc:sldMk cId="1377673035" sldId="262"/>
            <ac:spMk id="41" creationId="{D9DFE8A5-DCEC-4A43-B613-D62AC8C5734F}"/>
          </ac:spMkLst>
        </pc:spChg>
        <pc:spChg chg="add del">
          <ac:chgData name="Woolley, Olivia" userId="a0f52f57-7a86-4bb4-805a-3158d4948e96" providerId="ADAL" clId="{E3973477-F16E-4EF3-866F-E3652182C6CD}" dt="2022-07-25T19:24:25.756" v="2000" actId="26606"/>
          <ac:spMkLst>
            <pc:docMk/>
            <pc:sldMk cId="1377673035" sldId="262"/>
            <ac:spMk id="43" creationId="{45E0BF71-78CD-4FD9-BB54-48CD14158971}"/>
          </ac:spMkLst>
        </pc:spChg>
        <pc:spChg chg="add del">
          <ac:chgData name="Woolley, Olivia" userId="a0f52f57-7a86-4bb4-805a-3158d4948e96" providerId="ADAL" clId="{E3973477-F16E-4EF3-866F-E3652182C6CD}" dt="2022-07-25T19:24:25.756" v="2000" actId="26606"/>
          <ac:spMkLst>
            <pc:docMk/>
            <pc:sldMk cId="1377673035" sldId="262"/>
            <ac:spMk id="45" creationId="{26B7664A-BE61-4A65-B937-A31E08B8B9AD}"/>
          </ac:spMkLst>
        </pc:spChg>
        <pc:spChg chg="add del">
          <ac:chgData name="Woolley, Olivia" userId="a0f52f57-7a86-4bb4-805a-3158d4948e96" providerId="ADAL" clId="{E3973477-F16E-4EF3-866F-E3652182C6CD}" dt="2022-07-25T19:24:25.756" v="2000" actId="26606"/>
          <ac:spMkLst>
            <pc:docMk/>
            <pc:sldMk cId="1377673035" sldId="262"/>
            <ac:spMk id="54" creationId="{87045360-A428-4E4B-989C-E4EF4D92037A}"/>
          </ac:spMkLst>
        </pc:spChg>
        <pc:spChg chg="add del">
          <ac:chgData name="Woolley, Olivia" userId="a0f52f57-7a86-4bb4-805a-3158d4948e96" providerId="ADAL" clId="{E3973477-F16E-4EF3-866F-E3652182C6CD}" dt="2022-07-25T19:24:40.267" v="2003" actId="26606"/>
          <ac:spMkLst>
            <pc:docMk/>
            <pc:sldMk cId="1377673035" sldId="262"/>
            <ac:spMk id="56" creationId="{1ED8053C-AF28-403A-90F2-67A100EDECE4}"/>
          </ac:spMkLst>
        </pc:spChg>
        <pc:spChg chg="add del">
          <ac:chgData name="Woolley, Olivia" userId="a0f52f57-7a86-4bb4-805a-3158d4948e96" providerId="ADAL" clId="{E3973477-F16E-4EF3-866F-E3652182C6CD}" dt="2022-07-25T19:24:40.267" v="2003" actId="26606"/>
          <ac:spMkLst>
            <pc:docMk/>
            <pc:sldMk cId="1377673035" sldId="262"/>
            <ac:spMk id="57" creationId="{F588A414-617F-4601-9AE3-621229A34D81}"/>
          </ac:spMkLst>
        </pc:spChg>
        <pc:spChg chg="add del">
          <ac:chgData name="Woolley, Olivia" userId="a0f52f57-7a86-4bb4-805a-3158d4948e96" providerId="ADAL" clId="{E3973477-F16E-4EF3-866F-E3652182C6CD}" dt="2022-07-25T19:24:48.600" v="2006" actId="26606"/>
          <ac:spMkLst>
            <pc:docMk/>
            <pc:sldMk cId="1377673035" sldId="262"/>
            <ac:spMk id="59" creationId="{82B0BD37-87F5-4DDB-B767-20FA06048900}"/>
          </ac:spMkLst>
        </pc:spChg>
        <pc:spChg chg="add del">
          <ac:chgData name="Woolley, Olivia" userId="a0f52f57-7a86-4bb4-805a-3158d4948e96" providerId="ADAL" clId="{E3973477-F16E-4EF3-866F-E3652182C6CD}" dt="2022-07-25T19:24:48.600" v="2006" actId="26606"/>
          <ac:spMkLst>
            <pc:docMk/>
            <pc:sldMk cId="1377673035" sldId="262"/>
            <ac:spMk id="60" creationId="{ADFE5C4E-0B5D-4AB5-9877-3993F84A3D4D}"/>
          </ac:spMkLst>
        </pc:spChg>
        <pc:spChg chg="add del">
          <ac:chgData name="Woolley, Olivia" userId="a0f52f57-7a86-4bb4-805a-3158d4948e96" providerId="ADAL" clId="{E3973477-F16E-4EF3-866F-E3652182C6CD}" dt="2022-07-25T19:24:56.272" v="2009" actId="26606"/>
          <ac:spMkLst>
            <pc:docMk/>
            <pc:sldMk cId="1377673035" sldId="262"/>
            <ac:spMk id="63" creationId="{467F378D-A000-47AE-83B2-D9954D8C9423}"/>
          </ac:spMkLst>
        </pc:spChg>
        <pc:spChg chg="add del">
          <ac:chgData name="Woolley, Olivia" userId="a0f52f57-7a86-4bb4-805a-3158d4948e96" providerId="ADAL" clId="{E3973477-F16E-4EF3-866F-E3652182C6CD}" dt="2022-07-25T19:24:56.272" v="2009" actId="26606"/>
          <ac:spMkLst>
            <pc:docMk/>
            <pc:sldMk cId="1377673035" sldId="262"/>
            <ac:spMk id="64" creationId="{48E26863-5660-4928-984A-CA2CFC8F664D}"/>
          </ac:spMkLst>
        </pc:spChg>
        <pc:spChg chg="add del">
          <ac:chgData name="Woolley, Olivia" userId="a0f52f57-7a86-4bb4-805a-3158d4948e96" providerId="ADAL" clId="{E3973477-F16E-4EF3-866F-E3652182C6CD}" dt="2022-07-25T19:24:56.272" v="2009" actId="26606"/>
          <ac:spMkLst>
            <pc:docMk/>
            <pc:sldMk cId="1377673035" sldId="262"/>
            <ac:spMk id="65" creationId="{D7538F2A-6532-4E38-8354-21841BB0B4E7}"/>
          </ac:spMkLst>
        </pc:spChg>
        <pc:spChg chg="add del">
          <ac:chgData name="Woolley, Olivia" userId="a0f52f57-7a86-4bb4-805a-3158d4948e96" providerId="ADAL" clId="{E3973477-F16E-4EF3-866F-E3652182C6CD}" dt="2022-07-25T19:24:56.272" v="2009" actId="26606"/>
          <ac:spMkLst>
            <pc:docMk/>
            <pc:sldMk cId="1377673035" sldId="262"/>
            <ac:spMk id="66" creationId="{52F31131-35FC-4834-8E62-1D9DA3BE2A97}"/>
          </ac:spMkLst>
        </pc:spChg>
        <pc:spChg chg="add del">
          <ac:chgData name="Woolley, Olivia" userId="a0f52f57-7a86-4bb4-805a-3158d4948e96" providerId="ADAL" clId="{E3973477-F16E-4EF3-866F-E3652182C6CD}" dt="2022-07-25T19:24:56.272" v="2009" actId="26606"/>
          <ac:spMkLst>
            <pc:docMk/>
            <pc:sldMk cId="1377673035" sldId="262"/>
            <ac:spMk id="67" creationId="{E7AD7F70-85A5-463C-9B1F-3182B60F8666}"/>
          </ac:spMkLst>
        </pc:spChg>
        <pc:spChg chg="add del">
          <ac:chgData name="Woolley, Olivia" userId="a0f52f57-7a86-4bb4-805a-3158d4948e96" providerId="ADAL" clId="{E3973477-F16E-4EF3-866F-E3652182C6CD}" dt="2022-07-25T19:24:56.272" v="2009" actId="26606"/>
          <ac:spMkLst>
            <pc:docMk/>
            <pc:sldMk cId="1377673035" sldId="262"/>
            <ac:spMk id="68" creationId="{E5F002A4-1B0E-473E-AD7B-8346FB83B434}"/>
          </ac:spMkLst>
        </pc:spChg>
        <pc:spChg chg="add del">
          <ac:chgData name="Woolley, Olivia" userId="a0f52f57-7a86-4bb4-805a-3158d4948e96" providerId="ADAL" clId="{E3973477-F16E-4EF3-866F-E3652182C6CD}" dt="2022-07-25T19:24:56.272" v="2009" actId="26606"/>
          <ac:spMkLst>
            <pc:docMk/>
            <pc:sldMk cId="1377673035" sldId="262"/>
            <ac:spMk id="69" creationId="{13AF7514-9DD7-4ADB-84DF-5D8B61E735FE}"/>
          </ac:spMkLst>
        </pc:spChg>
        <pc:spChg chg="add del">
          <ac:chgData name="Woolley, Olivia" userId="a0f52f57-7a86-4bb4-805a-3158d4948e96" providerId="ADAL" clId="{E3973477-F16E-4EF3-866F-E3652182C6CD}" dt="2022-07-25T19:25:22.286" v="2012" actId="26606"/>
          <ac:spMkLst>
            <pc:docMk/>
            <pc:sldMk cId="1377673035" sldId="262"/>
            <ac:spMk id="71" creationId="{FF638861-22F4-42BD-AB54-580F4FFF9F5F}"/>
          </ac:spMkLst>
        </pc:spChg>
        <pc:spChg chg="add del">
          <ac:chgData name="Woolley, Olivia" userId="a0f52f57-7a86-4bb4-805a-3158d4948e96" providerId="ADAL" clId="{E3973477-F16E-4EF3-866F-E3652182C6CD}" dt="2022-07-25T19:25:22.286" v="2012" actId="26606"/>
          <ac:spMkLst>
            <pc:docMk/>
            <pc:sldMk cId="1377673035" sldId="262"/>
            <ac:spMk id="72" creationId="{6CACE173-0A3A-4306-B76C-60A0714C31C3}"/>
          </ac:spMkLst>
        </pc:spChg>
        <pc:spChg chg="add del">
          <ac:chgData name="Woolley, Olivia" userId="a0f52f57-7a86-4bb4-805a-3158d4948e96" providerId="ADAL" clId="{E3973477-F16E-4EF3-866F-E3652182C6CD}" dt="2022-07-25T19:25:22.286" v="2012" actId="26606"/>
          <ac:spMkLst>
            <pc:docMk/>
            <pc:sldMk cId="1377673035" sldId="262"/>
            <ac:spMk id="73" creationId="{BE5996B0-F3AC-4A78-A5EF-139FD34959EF}"/>
          </ac:spMkLst>
        </pc:spChg>
        <pc:spChg chg="add del">
          <ac:chgData name="Woolley, Olivia" userId="a0f52f57-7a86-4bb4-805a-3158d4948e96" providerId="ADAL" clId="{E3973477-F16E-4EF3-866F-E3652182C6CD}" dt="2022-07-25T19:25:22.286" v="2012" actId="26606"/>
          <ac:spMkLst>
            <pc:docMk/>
            <pc:sldMk cId="1377673035" sldId="262"/>
            <ac:spMk id="74" creationId="{347C85EF-9B88-46AF-B40D-70F2DDDE18BE}"/>
          </ac:spMkLst>
        </pc:spChg>
        <pc:spChg chg="add del">
          <ac:chgData name="Woolley, Olivia" userId="a0f52f57-7a86-4bb4-805a-3158d4948e96" providerId="ADAL" clId="{E3973477-F16E-4EF3-866F-E3652182C6CD}" dt="2022-07-25T19:25:29.223" v="2015" actId="26606"/>
          <ac:spMkLst>
            <pc:docMk/>
            <pc:sldMk cId="1377673035" sldId="262"/>
            <ac:spMk id="76" creationId="{7C9BE72A-4F97-4FA0-AF09-2C65D071CFF3}"/>
          </ac:spMkLst>
        </pc:spChg>
        <pc:spChg chg="add del">
          <ac:chgData name="Woolley, Olivia" userId="a0f52f57-7a86-4bb4-805a-3158d4948e96" providerId="ADAL" clId="{E3973477-F16E-4EF3-866F-E3652182C6CD}" dt="2022-07-25T19:58:33.947" v="2378" actId="26606"/>
          <ac:spMkLst>
            <pc:docMk/>
            <pc:sldMk cId="1377673035" sldId="262"/>
            <ac:spMk id="78" creationId="{C18DD249-7BAF-43E4-96D2-897DF8277025}"/>
          </ac:spMkLst>
        </pc:spChg>
        <pc:spChg chg="add del">
          <ac:chgData name="Woolley, Olivia" userId="a0f52f57-7a86-4bb4-805a-3158d4948e96" providerId="ADAL" clId="{E3973477-F16E-4EF3-866F-E3652182C6CD}" dt="2022-07-25T19:58:33.947" v="2378" actId="26606"/>
          <ac:spMkLst>
            <pc:docMk/>
            <pc:sldMk cId="1377673035" sldId="262"/>
            <ac:spMk id="79" creationId="{93709A93-4FBF-496D-9228-3D3DBCF5064D}"/>
          </ac:spMkLst>
        </pc:spChg>
        <pc:spChg chg="add del">
          <ac:chgData name="Woolley, Olivia" userId="a0f52f57-7a86-4bb4-805a-3158d4948e96" providerId="ADAL" clId="{E3973477-F16E-4EF3-866F-E3652182C6CD}" dt="2022-07-25T19:58:33.947" v="2378" actId="26606"/>
          <ac:spMkLst>
            <pc:docMk/>
            <pc:sldMk cId="1377673035" sldId="262"/>
            <ac:spMk id="80" creationId="{AC6F8F5A-EAFE-459F-8F54-9D86D539F12E}"/>
          </ac:spMkLst>
        </pc:spChg>
        <pc:spChg chg="add del">
          <ac:chgData name="Woolley, Olivia" userId="a0f52f57-7a86-4bb4-805a-3158d4948e96" providerId="ADAL" clId="{E3973477-F16E-4EF3-866F-E3652182C6CD}" dt="2022-07-25T19:58:33.947" v="2378" actId="26606"/>
          <ac:spMkLst>
            <pc:docMk/>
            <pc:sldMk cId="1377673035" sldId="262"/>
            <ac:spMk id="81" creationId="{C3FD65E3-4E8F-40F8-B00F-C3CA65D8A3BE}"/>
          </ac:spMkLst>
        </pc:spChg>
        <pc:spChg chg="add del">
          <ac:chgData name="Woolley, Olivia" userId="a0f52f57-7a86-4bb4-805a-3158d4948e96" providerId="ADAL" clId="{E3973477-F16E-4EF3-866F-E3652182C6CD}" dt="2022-07-25T19:58:33.947" v="2378" actId="26606"/>
          <ac:spMkLst>
            <pc:docMk/>
            <pc:sldMk cId="1377673035" sldId="262"/>
            <ac:spMk id="82" creationId="{5DFA2231-FFDF-4250-983C-D460855A37B8}"/>
          </ac:spMkLst>
        </pc:spChg>
        <pc:spChg chg="add del">
          <ac:chgData name="Woolley, Olivia" userId="a0f52f57-7a86-4bb4-805a-3158d4948e96" providerId="ADAL" clId="{E3973477-F16E-4EF3-866F-E3652182C6CD}" dt="2022-07-25T19:58:21.676" v="2375" actId="26606"/>
          <ac:spMkLst>
            <pc:docMk/>
            <pc:sldMk cId="1377673035" sldId="262"/>
            <ac:spMk id="84" creationId="{8C2832B0-D577-4EA0-820F-695EE1E9D0D0}"/>
          </ac:spMkLst>
        </pc:spChg>
        <pc:spChg chg="add del">
          <ac:chgData name="Woolley, Olivia" userId="a0f52f57-7a86-4bb4-805a-3158d4948e96" providerId="ADAL" clId="{E3973477-F16E-4EF3-866F-E3652182C6CD}" dt="2022-07-25T19:58:21.676" v="2375" actId="26606"/>
          <ac:spMkLst>
            <pc:docMk/>
            <pc:sldMk cId="1377673035" sldId="262"/>
            <ac:spMk id="85" creationId="{FA57A853-2E0C-42F0-85F3-C0B501A9CC9D}"/>
          </ac:spMkLst>
        </pc:spChg>
        <pc:spChg chg="add del">
          <ac:chgData name="Woolley, Olivia" userId="a0f52f57-7a86-4bb4-805a-3158d4948e96" providerId="ADAL" clId="{E3973477-F16E-4EF3-866F-E3652182C6CD}" dt="2022-07-25T19:58:21.676" v="2375" actId="26606"/>
          <ac:spMkLst>
            <pc:docMk/>
            <pc:sldMk cId="1377673035" sldId="262"/>
            <ac:spMk id="86" creationId="{F2E9C3F6-DA5B-4DBC-9A74-B8E0CB075741}"/>
          </ac:spMkLst>
        </pc:spChg>
        <pc:spChg chg="add del">
          <ac:chgData name="Woolley, Olivia" userId="a0f52f57-7a86-4bb4-805a-3158d4948e96" providerId="ADAL" clId="{E3973477-F16E-4EF3-866F-E3652182C6CD}" dt="2022-07-25T19:55:31.010" v="2356" actId="26606"/>
          <ac:spMkLst>
            <pc:docMk/>
            <pc:sldMk cId="1377673035" sldId="262"/>
            <ac:spMk id="87" creationId="{B9D7E975-9161-4F2D-AC53-69E1912F6B5D}"/>
          </ac:spMkLst>
        </pc:spChg>
        <pc:spChg chg="add del">
          <ac:chgData name="Woolley, Olivia" userId="a0f52f57-7a86-4bb4-805a-3158d4948e96" providerId="ADAL" clId="{E3973477-F16E-4EF3-866F-E3652182C6CD}" dt="2022-07-25T19:58:21.676" v="2375" actId="26606"/>
          <ac:spMkLst>
            <pc:docMk/>
            <pc:sldMk cId="1377673035" sldId="262"/>
            <ac:spMk id="88" creationId="{1A166365-F18F-415C-B28F-D46003176B36}"/>
          </ac:spMkLst>
        </pc:spChg>
        <pc:spChg chg="add del">
          <ac:chgData name="Woolley, Olivia" userId="a0f52f57-7a86-4bb4-805a-3158d4948e96" providerId="ADAL" clId="{E3973477-F16E-4EF3-866F-E3652182C6CD}" dt="2022-07-25T19:55:31.010" v="2356" actId="26606"/>
          <ac:spMkLst>
            <pc:docMk/>
            <pc:sldMk cId="1377673035" sldId="262"/>
            <ac:spMk id="89" creationId="{827DC2C4-B485-428A-BF4A-472D2967F47F}"/>
          </ac:spMkLst>
        </pc:spChg>
        <pc:spChg chg="add del">
          <ac:chgData name="Woolley, Olivia" userId="a0f52f57-7a86-4bb4-805a-3158d4948e96" providerId="ADAL" clId="{E3973477-F16E-4EF3-866F-E3652182C6CD}" dt="2022-07-25T19:58:21.676" v="2375" actId="26606"/>
          <ac:spMkLst>
            <pc:docMk/>
            <pc:sldMk cId="1377673035" sldId="262"/>
            <ac:spMk id="90" creationId="{B2CDDFB2-5255-4B15-A6A1-CF91458828CD}"/>
          </ac:spMkLst>
        </pc:spChg>
        <pc:spChg chg="add del">
          <ac:chgData name="Woolley, Olivia" userId="a0f52f57-7a86-4bb4-805a-3158d4948e96" providerId="ADAL" clId="{E3973477-F16E-4EF3-866F-E3652182C6CD}" dt="2022-07-25T19:55:31.010" v="2356" actId="26606"/>
          <ac:spMkLst>
            <pc:docMk/>
            <pc:sldMk cId="1377673035" sldId="262"/>
            <ac:spMk id="91" creationId="{463E6235-1649-4B47-9862-4026FC473B6F}"/>
          </ac:spMkLst>
        </pc:spChg>
        <pc:spChg chg="add del">
          <ac:chgData name="Woolley, Olivia" userId="a0f52f57-7a86-4bb4-805a-3158d4948e96" providerId="ADAL" clId="{E3973477-F16E-4EF3-866F-E3652182C6CD}" dt="2022-07-25T19:58:33.940" v="2377" actId="26606"/>
          <ac:spMkLst>
            <pc:docMk/>
            <pc:sldMk cId="1377673035" sldId="262"/>
            <ac:spMk id="92" creationId="{17CC25DF-282C-4394-BE8B-65AF27CBE652}"/>
          </ac:spMkLst>
        </pc:spChg>
        <pc:spChg chg="add del">
          <ac:chgData name="Woolley, Olivia" userId="a0f52f57-7a86-4bb4-805a-3158d4948e96" providerId="ADAL" clId="{E3973477-F16E-4EF3-866F-E3652182C6CD}" dt="2022-07-25T19:55:52.919" v="2358" actId="26606"/>
          <ac:spMkLst>
            <pc:docMk/>
            <pc:sldMk cId="1377673035" sldId="262"/>
            <ac:spMk id="93" creationId="{5680AF7D-F3E9-4098-845A-48B3971D8928}"/>
          </ac:spMkLst>
        </pc:spChg>
        <pc:spChg chg="add del">
          <ac:chgData name="Woolley, Olivia" userId="a0f52f57-7a86-4bb4-805a-3158d4948e96" providerId="ADAL" clId="{E3973477-F16E-4EF3-866F-E3652182C6CD}" dt="2022-07-25T19:55:52.919" v="2358" actId="26606"/>
          <ac:spMkLst>
            <pc:docMk/>
            <pc:sldMk cId="1377673035" sldId="262"/>
            <ac:spMk id="94" creationId="{8EA2E5B2-7E46-41D7-993E-1472B65EDE2D}"/>
          </ac:spMkLst>
        </pc:spChg>
        <pc:spChg chg="add del">
          <ac:chgData name="Woolley, Olivia" userId="a0f52f57-7a86-4bb4-805a-3158d4948e96" providerId="ADAL" clId="{E3973477-F16E-4EF3-866F-E3652182C6CD}" dt="2022-07-25T19:55:52.919" v="2358" actId="26606"/>
          <ac:spMkLst>
            <pc:docMk/>
            <pc:sldMk cId="1377673035" sldId="262"/>
            <ac:spMk id="95" creationId="{789E161B-D345-4E9F-985D-649330815F57}"/>
          </ac:spMkLst>
        </pc:spChg>
        <pc:spChg chg="add del">
          <ac:chgData name="Woolley, Olivia" userId="a0f52f57-7a86-4bb4-805a-3158d4948e96" providerId="ADAL" clId="{E3973477-F16E-4EF3-866F-E3652182C6CD}" dt="2022-07-25T19:58:33.940" v="2377" actId="26606"/>
          <ac:spMkLst>
            <pc:docMk/>
            <pc:sldMk cId="1377673035" sldId="262"/>
            <ac:spMk id="96" creationId="{40B9085C-79A1-4FE2-B2FB-C046881B27D3}"/>
          </ac:spMkLst>
        </pc:spChg>
        <pc:spChg chg="add del">
          <ac:chgData name="Woolley, Olivia" userId="a0f52f57-7a86-4bb4-805a-3158d4948e96" providerId="ADAL" clId="{E3973477-F16E-4EF3-866F-E3652182C6CD}" dt="2022-07-25T19:56:00.357" v="2360" actId="26606"/>
          <ac:spMkLst>
            <pc:docMk/>
            <pc:sldMk cId="1377673035" sldId="262"/>
            <ac:spMk id="97" creationId="{19D32F93-50AC-4C46-A5DB-291C60DDB7BD}"/>
          </ac:spMkLst>
        </pc:spChg>
        <pc:spChg chg="add del">
          <ac:chgData name="Woolley, Olivia" userId="a0f52f57-7a86-4bb4-805a-3158d4948e96" providerId="ADAL" clId="{E3973477-F16E-4EF3-866F-E3652182C6CD}" dt="2022-07-25T19:56:00.357" v="2360" actId="26606"/>
          <ac:spMkLst>
            <pc:docMk/>
            <pc:sldMk cId="1377673035" sldId="262"/>
            <ac:spMk id="98" creationId="{B9A1D9BC-1455-4308-9ABD-A3F8EDB67AAF}"/>
          </ac:spMkLst>
        </pc:spChg>
        <pc:spChg chg="add del">
          <ac:chgData name="Woolley, Olivia" userId="a0f52f57-7a86-4bb4-805a-3158d4948e96" providerId="ADAL" clId="{E3973477-F16E-4EF3-866F-E3652182C6CD}" dt="2022-07-25T19:56:00.357" v="2360" actId="26606"/>
          <ac:spMkLst>
            <pc:docMk/>
            <pc:sldMk cId="1377673035" sldId="262"/>
            <ac:spMk id="99" creationId="{827DC2C4-B485-428A-BF4A-472D2967F47F}"/>
          </ac:spMkLst>
        </pc:spChg>
        <pc:spChg chg="add del">
          <ac:chgData name="Woolley, Olivia" userId="a0f52f57-7a86-4bb4-805a-3158d4948e96" providerId="ADAL" clId="{E3973477-F16E-4EF3-866F-E3652182C6CD}" dt="2022-07-25T19:56:00.357" v="2360" actId="26606"/>
          <ac:spMkLst>
            <pc:docMk/>
            <pc:sldMk cId="1377673035" sldId="262"/>
            <ac:spMk id="100" creationId="{4A62647B-1222-407C-8740-5A497612B1F5}"/>
          </ac:spMkLst>
        </pc:spChg>
        <pc:spChg chg="add del">
          <ac:chgData name="Woolley, Olivia" userId="a0f52f57-7a86-4bb4-805a-3158d4948e96" providerId="ADAL" clId="{E3973477-F16E-4EF3-866F-E3652182C6CD}" dt="2022-07-25T19:58:33.940" v="2377" actId="26606"/>
          <ac:spMkLst>
            <pc:docMk/>
            <pc:sldMk cId="1377673035" sldId="262"/>
            <ac:spMk id="101" creationId="{EE04B5EB-F158-4507-90DD-BD23620C7CC9}"/>
          </ac:spMkLst>
        </pc:spChg>
        <pc:spChg chg="add">
          <ac:chgData name="Woolley, Olivia" userId="a0f52f57-7a86-4bb4-805a-3158d4948e96" providerId="ADAL" clId="{E3973477-F16E-4EF3-866F-E3652182C6CD}" dt="2022-07-25T19:58:33.947" v="2378" actId="26606"/>
          <ac:spMkLst>
            <pc:docMk/>
            <pc:sldMk cId="1377673035" sldId="262"/>
            <ac:spMk id="103" creationId="{B9D7E975-9161-4F2D-AC53-69E1912F6B5D}"/>
          </ac:spMkLst>
        </pc:spChg>
        <pc:spChg chg="add">
          <ac:chgData name="Woolley, Olivia" userId="a0f52f57-7a86-4bb4-805a-3158d4948e96" providerId="ADAL" clId="{E3973477-F16E-4EF3-866F-E3652182C6CD}" dt="2022-07-25T19:58:33.947" v="2378" actId="26606"/>
          <ac:spMkLst>
            <pc:docMk/>
            <pc:sldMk cId="1377673035" sldId="262"/>
            <ac:spMk id="104" creationId="{827DC2C4-B485-428A-BF4A-472D2967F47F}"/>
          </ac:spMkLst>
        </pc:spChg>
        <pc:spChg chg="add">
          <ac:chgData name="Woolley, Olivia" userId="a0f52f57-7a86-4bb4-805a-3158d4948e96" providerId="ADAL" clId="{E3973477-F16E-4EF3-866F-E3652182C6CD}" dt="2022-07-25T19:58:33.947" v="2378" actId="26606"/>
          <ac:spMkLst>
            <pc:docMk/>
            <pc:sldMk cId="1377673035" sldId="262"/>
            <ac:spMk id="105" creationId="{463E6235-1649-4B47-9862-4026FC473B6F}"/>
          </ac:spMkLst>
        </pc:spChg>
        <pc:grpChg chg="add del">
          <ac:chgData name="Woolley, Olivia" userId="a0f52f57-7a86-4bb4-805a-3158d4948e96" providerId="ADAL" clId="{E3973477-F16E-4EF3-866F-E3652182C6CD}" dt="2022-07-25T19:24:25.756" v="2000" actId="26606"/>
          <ac:grpSpMkLst>
            <pc:docMk/>
            <pc:sldMk cId="1377673035" sldId="262"/>
            <ac:grpSpMk id="27" creationId="{CE13B848-F9EE-4456-8D73-C25390B65428}"/>
          </ac:grpSpMkLst>
        </pc:grpChg>
        <pc:grpChg chg="add del">
          <ac:chgData name="Woolley, Olivia" userId="a0f52f57-7a86-4bb4-805a-3158d4948e96" providerId="ADAL" clId="{E3973477-F16E-4EF3-866F-E3652182C6CD}" dt="2022-07-25T19:24:25.756" v="2000" actId="26606"/>
          <ac:grpSpMkLst>
            <pc:docMk/>
            <pc:sldMk cId="1377673035" sldId="262"/>
            <ac:grpSpMk id="47" creationId="{FB9739EB-7F66-433D-841F-AB3CD18700B7}"/>
          </ac:grpSpMkLst>
        </pc:grpChg>
        <pc:picChg chg="add del mod">
          <ac:chgData name="Woolley, Olivia" userId="a0f52f57-7a86-4bb4-805a-3158d4948e96" providerId="ADAL" clId="{E3973477-F16E-4EF3-866F-E3652182C6CD}" dt="2022-07-25T19:25:34.155" v="2017" actId="478"/>
          <ac:picMkLst>
            <pc:docMk/>
            <pc:sldMk cId="1377673035" sldId="262"/>
            <ac:picMk id="4" creationId="{214CE6FA-4A82-49EB-876D-1BB6A3D671A6}"/>
          </ac:picMkLst>
        </pc:picChg>
        <pc:picChg chg="del mod ord">
          <ac:chgData name="Woolley, Olivia" userId="a0f52f57-7a86-4bb4-805a-3158d4948e96" providerId="ADAL" clId="{E3973477-F16E-4EF3-866F-E3652182C6CD}" dt="2022-07-25T19:23:22.875" v="1996" actId="478"/>
          <ac:picMkLst>
            <pc:docMk/>
            <pc:sldMk cId="1377673035" sldId="262"/>
            <ac:picMk id="6" creationId="{F7E8EAAA-ABD7-0D04-5438-FD67390B158E}"/>
          </ac:picMkLst>
        </pc:picChg>
        <pc:picChg chg="add del mod ord">
          <ac:chgData name="Woolley, Olivia" userId="a0f52f57-7a86-4bb4-805a-3158d4948e96" providerId="ADAL" clId="{E3973477-F16E-4EF3-866F-E3652182C6CD}" dt="2022-07-26T09:21:54.115" v="3953" actId="478"/>
          <ac:picMkLst>
            <pc:docMk/>
            <pc:sldMk cId="1377673035" sldId="262"/>
            <ac:picMk id="7" creationId="{30C41987-2965-4627-971B-03B0A29C224C}"/>
          </ac:picMkLst>
        </pc:picChg>
        <pc:picChg chg="add del mod ord">
          <ac:chgData name="Woolley, Olivia" userId="a0f52f57-7a86-4bb4-805a-3158d4948e96" providerId="ADAL" clId="{E3973477-F16E-4EF3-866F-E3652182C6CD}" dt="2022-07-26T09:21:56.647" v="3955" actId="478"/>
          <ac:picMkLst>
            <pc:docMk/>
            <pc:sldMk cId="1377673035" sldId="262"/>
            <ac:picMk id="9" creationId="{470EC0DA-0B50-40C5-B99F-539FA47300AF}"/>
          </ac:picMkLst>
        </pc:picChg>
        <pc:picChg chg="add del mod">
          <ac:chgData name="Woolley, Olivia" userId="a0f52f57-7a86-4bb4-805a-3158d4948e96" providerId="ADAL" clId="{E3973477-F16E-4EF3-866F-E3652182C6CD}" dt="2022-07-26T09:21:55.592" v="3954" actId="478"/>
          <ac:picMkLst>
            <pc:docMk/>
            <pc:sldMk cId="1377673035" sldId="262"/>
            <ac:picMk id="55" creationId="{0A6A8E64-58A6-49E9-BABB-B1A5B171BBAC}"/>
          </ac:picMkLst>
        </pc:picChg>
        <pc:cxnChg chg="add del">
          <ac:chgData name="Woolley, Olivia" userId="a0f52f57-7a86-4bb4-805a-3158d4948e96" providerId="ADAL" clId="{E3973477-F16E-4EF3-866F-E3652182C6CD}" dt="2022-07-25T19:24:48.600" v="2006" actId="26606"/>
          <ac:cxnSpMkLst>
            <pc:docMk/>
            <pc:sldMk cId="1377673035" sldId="262"/>
            <ac:cxnSpMk id="61" creationId="{5BB48934-4796-4249-B64C-EE2375977B5E}"/>
          </ac:cxnSpMkLst>
        </pc:cxnChg>
      </pc:sldChg>
      <pc:sldChg chg="del ord">
        <pc:chgData name="Woolley, Olivia" userId="a0f52f57-7a86-4bb4-805a-3158d4948e96" providerId="ADAL" clId="{E3973477-F16E-4EF3-866F-E3652182C6CD}" dt="2022-07-25T14:56:57.339" v="1143" actId="2696"/>
        <pc:sldMkLst>
          <pc:docMk/>
          <pc:sldMk cId="1154117774" sldId="263"/>
        </pc:sldMkLst>
      </pc:sldChg>
      <pc:sldChg chg="modSp del mod ord">
        <pc:chgData name="Woolley, Olivia" userId="a0f52f57-7a86-4bb4-805a-3158d4948e96" providerId="ADAL" clId="{E3973477-F16E-4EF3-866F-E3652182C6CD}" dt="2022-07-26T12:13:07.015" v="4524" actId="47"/>
        <pc:sldMkLst>
          <pc:docMk/>
          <pc:sldMk cId="3079197589" sldId="264"/>
        </pc:sldMkLst>
        <pc:spChg chg="mod">
          <ac:chgData name="Woolley, Olivia" userId="a0f52f57-7a86-4bb4-805a-3158d4948e96" providerId="ADAL" clId="{E3973477-F16E-4EF3-866F-E3652182C6CD}" dt="2022-07-25T20:18:59.319" v="2488" actId="1038"/>
          <ac:spMkLst>
            <pc:docMk/>
            <pc:sldMk cId="3079197589" sldId="264"/>
            <ac:spMk id="18" creationId="{3B0F1851-71C9-6549-8770-6ED02608C768}"/>
          </ac:spMkLst>
        </pc:spChg>
      </pc:sldChg>
      <pc:sldChg chg="del">
        <pc:chgData name="Woolley, Olivia" userId="a0f52f57-7a86-4bb4-805a-3158d4948e96" providerId="ADAL" clId="{E3973477-F16E-4EF3-866F-E3652182C6CD}" dt="2022-07-25T14:54:31.041" v="1123" actId="47"/>
        <pc:sldMkLst>
          <pc:docMk/>
          <pc:sldMk cId="3663414717" sldId="278"/>
        </pc:sldMkLst>
      </pc:sldChg>
      <pc:sldChg chg="modSp del mod ord">
        <pc:chgData name="Woolley, Olivia" userId="a0f52f57-7a86-4bb4-805a-3158d4948e96" providerId="ADAL" clId="{E3973477-F16E-4EF3-866F-E3652182C6CD}" dt="2022-07-25T14:47:21.687" v="1080" actId="2696"/>
        <pc:sldMkLst>
          <pc:docMk/>
          <pc:sldMk cId="952336994" sldId="279"/>
        </pc:sldMkLst>
        <pc:spChg chg="mod">
          <ac:chgData name="Woolley, Olivia" userId="a0f52f57-7a86-4bb4-805a-3158d4948e96" providerId="ADAL" clId="{E3973477-F16E-4EF3-866F-E3652182C6CD}" dt="2022-07-25T14:47:15.521" v="1079" actId="20577"/>
          <ac:spMkLst>
            <pc:docMk/>
            <pc:sldMk cId="952336994" sldId="279"/>
            <ac:spMk id="10" creationId="{9F95AB30-F407-1ACA-971D-1E0A0809ED8F}"/>
          </ac:spMkLst>
        </pc:spChg>
      </pc:sldChg>
      <pc:sldChg chg="addSp delSp modSp del mod ord setBg setClrOvrMap">
        <pc:chgData name="Woolley, Olivia" userId="a0f52f57-7a86-4bb4-805a-3158d4948e96" providerId="ADAL" clId="{E3973477-F16E-4EF3-866F-E3652182C6CD}" dt="2022-07-26T10:54:30.965" v="4263" actId="47"/>
        <pc:sldMkLst>
          <pc:docMk/>
          <pc:sldMk cId="1022003696" sldId="286"/>
        </pc:sldMkLst>
        <pc:spChg chg="mod ord">
          <ac:chgData name="Woolley, Olivia" userId="a0f52f57-7a86-4bb4-805a-3158d4948e96" providerId="ADAL" clId="{E3973477-F16E-4EF3-866F-E3652182C6CD}" dt="2022-07-26T10:51:23.376" v="4211" actId="26606"/>
          <ac:spMkLst>
            <pc:docMk/>
            <pc:sldMk cId="1022003696" sldId="286"/>
            <ac:spMk id="2" creationId="{9533C4DD-848E-4B12-ACBF-8C1BAC27BCB2}"/>
          </ac:spMkLst>
        </pc:spChg>
        <pc:spChg chg="del mod">
          <ac:chgData name="Woolley, Olivia" userId="a0f52f57-7a86-4bb4-805a-3158d4948e96" providerId="ADAL" clId="{E3973477-F16E-4EF3-866F-E3652182C6CD}" dt="2022-07-26T10:48:39.529" v="4181" actId="478"/>
          <ac:spMkLst>
            <pc:docMk/>
            <pc:sldMk cId="1022003696" sldId="286"/>
            <ac:spMk id="6" creationId="{7C6D7321-B056-4C54-9E98-451435BCA7B9}"/>
          </ac:spMkLst>
        </pc:spChg>
        <pc:spChg chg="mod ord">
          <ac:chgData name="Woolley, Olivia" userId="a0f52f57-7a86-4bb4-805a-3158d4948e96" providerId="ADAL" clId="{E3973477-F16E-4EF3-866F-E3652182C6CD}" dt="2022-07-26T10:49:04.050" v="4183" actId="26606"/>
          <ac:spMkLst>
            <pc:docMk/>
            <pc:sldMk cId="1022003696" sldId="286"/>
            <ac:spMk id="9" creationId="{32EA049E-DF3D-48EF-B184-91921E8AD804}"/>
          </ac:spMkLst>
        </pc:spChg>
        <pc:spChg chg="add del mod">
          <ac:chgData name="Woolley, Olivia" userId="a0f52f57-7a86-4bb4-805a-3158d4948e96" providerId="ADAL" clId="{E3973477-F16E-4EF3-866F-E3652182C6CD}" dt="2022-07-26T10:49:04.050" v="4183" actId="26606"/>
          <ac:spMkLst>
            <pc:docMk/>
            <pc:sldMk cId="1022003696" sldId="286"/>
            <ac:spMk id="10" creationId="{ABB4127E-D895-4E18-B833-6E3AE1ABADAA}"/>
          </ac:spMkLst>
        </pc:spChg>
        <pc:spChg chg="add mod ord">
          <ac:chgData name="Woolley, Olivia" userId="a0f52f57-7a86-4bb4-805a-3158d4948e96" providerId="ADAL" clId="{E3973477-F16E-4EF3-866F-E3652182C6CD}" dt="2022-07-26T10:51:23.376" v="4211" actId="26606"/>
          <ac:spMkLst>
            <pc:docMk/>
            <pc:sldMk cId="1022003696" sldId="286"/>
            <ac:spMk id="11" creationId="{71957B8E-038C-4DAB-9D6A-0B4593CDE41F}"/>
          </ac:spMkLst>
        </pc:spChg>
        <pc:spChg chg="add del">
          <ac:chgData name="Woolley, Olivia" userId="a0f52f57-7a86-4bb4-805a-3158d4948e96" providerId="ADAL" clId="{E3973477-F16E-4EF3-866F-E3652182C6CD}" dt="2022-07-26T10:49:26.574" v="4185" actId="26606"/>
          <ac:spMkLst>
            <pc:docMk/>
            <pc:sldMk cId="1022003696" sldId="286"/>
            <ac:spMk id="16" creationId="{D462EE7E-14DF-497D-AE08-F6623DB88E99}"/>
          </ac:spMkLst>
        </pc:spChg>
        <pc:spChg chg="add del">
          <ac:chgData name="Woolley, Olivia" userId="a0f52f57-7a86-4bb4-805a-3158d4948e96" providerId="ADAL" clId="{E3973477-F16E-4EF3-866F-E3652182C6CD}" dt="2022-07-26T10:49:26.574" v="4185" actId="26606"/>
          <ac:spMkLst>
            <pc:docMk/>
            <pc:sldMk cId="1022003696" sldId="286"/>
            <ac:spMk id="18" creationId="{E91A02E6-21B6-4047-829E-3C04D6955492}"/>
          </ac:spMkLst>
        </pc:spChg>
        <pc:spChg chg="add del">
          <ac:chgData name="Woolley, Olivia" userId="a0f52f57-7a86-4bb4-805a-3158d4948e96" providerId="ADAL" clId="{E3973477-F16E-4EF3-866F-E3652182C6CD}" dt="2022-07-26T10:50:28.322" v="4197" actId="26606"/>
          <ac:spMkLst>
            <pc:docMk/>
            <pc:sldMk cId="1022003696" sldId="286"/>
            <ac:spMk id="23" creationId="{D75A5B51-0925-4835-8511-A0DD17EAA97C}"/>
          </ac:spMkLst>
        </pc:spChg>
        <pc:spChg chg="add del">
          <ac:chgData name="Woolley, Olivia" userId="a0f52f57-7a86-4bb4-805a-3158d4948e96" providerId="ADAL" clId="{E3973477-F16E-4EF3-866F-E3652182C6CD}" dt="2022-07-26T10:50:28.322" v="4197" actId="26606"/>
          <ac:spMkLst>
            <pc:docMk/>
            <pc:sldMk cId="1022003696" sldId="286"/>
            <ac:spMk id="25" creationId="{5CDFD20D-8E4F-4E3A-AF87-93F23E0DBFB3}"/>
          </ac:spMkLst>
        </pc:spChg>
        <pc:spChg chg="add del">
          <ac:chgData name="Woolley, Olivia" userId="a0f52f57-7a86-4bb4-805a-3158d4948e96" providerId="ADAL" clId="{E3973477-F16E-4EF3-866F-E3652182C6CD}" dt="2022-07-26T10:49:59.403" v="4190" actId="26606"/>
          <ac:spMkLst>
            <pc:docMk/>
            <pc:sldMk cId="1022003696" sldId="286"/>
            <ac:spMk id="30" creationId="{C572996E-8A94-4DE9-A10B-3A6E91AC7260}"/>
          </ac:spMkLst>
        </pc:spChg>
        <pc:spChg chg="add del">
          <ac:chgData name="Woolley, Olivia" userId="a0f52f57-7a86-4bb4-805a-3158d4948e96" providerId="ADAL" clId="{E3973477-F16E-4EF3-866F-E3652182C6CD}" dt="2022-07-26T10:49:59.403" v="4190" actId="26606"/>
          <ac:spMkLst>
            <pc:docMk/>
            <pc:sldMk cId="1022003696" sldId="286"/>
            <ac:spMk id="32" creationId="{EFED1C63-CFE1-4B06-9656-945E282BFB6E}"/>
          </ac:spMkLst>
        </pc:spChg>
        <pc:spChg chg="add del">
          <ac:chgData name="Woolley, Olivia" userId="a0f52f57-7a86-4bb4-805a-3158d4948e96" providerId="ADAL" clId="{E3973477-F16E-4EF3-866F-E3652182C6CD}" dt="2022-07-26T10:49:59.403" v="4190" actId="26606"/>
          <ac:spMkLst>
            <pc:docMk/>
            <pc:sldMk cId="1022003696" sldId="286"/>
            <ac:spMk id="34" creationId="{8D30BC2A-C2BA-4BEC-B57C-28A46CA733F5}"/>
          </ac:spMkLst>
        </pc:spChg>
        <pc:spChg chg="add del">
          <ac:chgData name="Woolley, Olivia" userId="a0f52f57-7a86-4bb4-805a-3158d4948e96" providerId="ADAL" clId="{E3973477-F16E-4EF3-866F-E3652182C6CD}" dt="2022-07-26T10:49:59.403" v="4190" actId="26606"/>
          <ac:spMkLst>
            <pc:docMk/>
            <pc:sldMk cId="1022003696" sldId="286"/>
            <ac:spMk id="36" creationId="{5C7D3781-46A6-40D3-A19F-830C2F9D7753}"/>
          </ac:spMkLst>
        </pc:spChg>
        <pc:spChg chg="add del">
          <ac:chgData name="Woolley, Olivia" userId="a0f52f57-7a86-4bb4-805a-3158d4948e96" providerId="ADAL" clId="{E3973477-F16E-4EF3-866F-E3652182C6CD}" dt="2022-07-26T10:49:59.403" v="4190" actId="26606"/>
          <ac:spMkLst>
            <pc:docMk/>
            <pc:sldMk cId="1022003696" sldId="286"/>
            <ac:spMk id="38" creationId="{49219674-3525-4807-9533-D6BBB3FE26ED}"/>
          </ac:spMkLst>
        </pc:spChg>
        <pc:spChg chg="add del">
          <ac:chgData name="Woolley, Olivia" userId="a0f52f57-7a86-4bb4-805a-3158d4948e96" providerId="ADAL" clId="{E3973477-F16E-4EF3-866F-E3652182C6CD}" dt="2022-07-26T10:50:08.687" v="4192" actId="26606"/>
          <ac:spMkLst>
            <pc:docMk/>
            <pc:sldMk cId="1022003696" sldId="286"/>
            <ac:spMk id="40" creationId="{799709F6-819A-4A9B-B299-52B516DA202B}"/>
          </ac:spMkLst>
        </pc:spChg>
        <pc:spChg chg="add del">
          <ac:chgData name="Woolley, Olivia" userId="a0f52f57-7a86-4bb4-805a-3158d4948e96" providerId="ADAL" clId="{E3973477-F16E-4EF3-866F-E3652182C6CD}" dt="2022-07-26T10:50:13.544" v="4194" actId="26606"/>
          <ac:spMkLst>
            <pc:docMk/>
            <pc:sldMk cId="1022003696" sldId="286"/>
            <ac:spMk id="45" creationId="{1135A26D-9D47-467E-91F1-31149BF0D213}"/>
          </ac:spMkLst>
        </pc:spChg>
        <pc:spChg chg="add del">
          <ac:chgData name="Woolley, Olivia" userId="a0f52f57-7a86-4bb4-805a-3158d4948e96" providerId="ADAL" clId="{E3973477-F16E-4EF3-866F-E3652182C6CD}" dt="2022-07-26T10:50:13.544" v="4194" actId="26606"/>
          <ac:spMkLst>
            <pc:docMk/>
            <pc:sldMk cId="1022003696" sldId="286"/>
            <ac:spMk id="46" creationId="{CB147A70-DC29-4DDF-A34C-2B82C6E2295E}"/>
          </ac:spMkLst>
        </pc:spChg>
        <pc:spChg chg="add del">
          <ac:chgData name="Woolley, Olivia" userId="a0f52f57-7a86-4bb4-805a-3158d4948e96" providerId="ADAL" clId="{E3973477-F16E-4EF3-866F-E3652182C6CD}" dt="2022-07-26T10:50:13.544" v="4194" actId="26606"/>
          <ac:spMkLst>
            <pc:docMk/>
            <pc:sldMk cId="1022003696" sldId="286"/>
            <ac:spMk id="47" creationId="{3B438362-1E1E-4C62-A99E-4134CB16366C}"/>
          </ac:spMkLst>
        </pc:spChg>
        <pc:spChg chg="add del">
          <ac:chgData name="Woolley, Olivia" userId="a0f52f57-7a86-4bb4-805a-3158d4948e96" providerId="ADAL" clId="{E3973477-F16E-4EF3-866F-E3652182C6CD}" dt="2022-07-26T10:50:13.544" v="4194" actId="26606"/>
          <ac:spMkLst>
            <pc:docMk/>
            <pc:sldMk cId="1022003696" sldId="286"/>
            <ac:spMk id="48" creationId="{6C077334-5571-4B83-A83E-4CCCFA7B5E8A}"/>
          </ac:spMkLst>
        </pc:spChg>
        <pc:spChg chg="add del">
          <ac:chgData name="Woolley, Olivia" userId="a0f52f57-7a86-4bb4-805a-3158d4948e96" providerId="ADAL" clId="{E3973477-F16E-4EF3-866F-E3652182C6CD}" dt="2022-07-26T10:50:13.544" v="4194" actId="26606"/>
          <ac:spMkLst>
            <pc:docMk/>
            <pc:sldMk cId="1022003696" sldId="286"/>
            <ac:spMk id="49" creationId="{4D3DC50D-CA0F-48F9-B17E-20D8669AA4E0}"/>
          </ac:spMkLst>
        </pc:spChg>
        <pc:spChg chg="add del">
          <ac:chgData name="Woolley, Olivia" userId="a0f52f57-7a86-4bb4-805a-3158d4948e96" providerId="ADAL" clId="{E3973477-F16E-4EF3-866F-E3652182C6CD}" dt="2022-07-26T10:50:13.544" v="4194" actId="26606"/>
          <ac:spMkLst>
            <pc:docMk/>
            <pc:sldMk cId="1022003696" sldId="286"/>
            <ac:spMk id="50" creationId="{D1B80E9C-CF8A-440B-B8F5-54BF121BF458}"/>
          </ac:spMkLst>
        </pc:spChg>
        <pc:spChg chg="add del">
          <ac:chgData name="Woolley, Olivia" userId="a0f52f57-7a86-4bb4-805a-3158d4948e96" providerId="ADAL" clId="{E3973477-F16E-4EF3-866F-E3652182C6CD}" dt="2022-07-26T10:50:28.306" v="4196" actId="26606"/>
          <ac:spMkLst>
            <pc:docMk/>
            <pc:sldMk cId="1022003696" sldId="286"/>
            <ac:spMk id="52" creationId="{003713C1-2FB2-413B-BF91-3AE41726FB7A}"/>
          </ac:spMkLst>
        </pc:spChg>
        <pc:spChg chg="add del">
          <ac:chgData name="Woolley, Olivia" userId="a0f52f57-7a86-4bb4-805a-3158d4948e96" providerId="ADAL" clId="{E3973477-F16E-4EF3-866F-E3652182C6CD}" dt="2022-07-26T10:50:28.306" v="4196" actId="26606"/>
          <ac:spMkLst>
            <pc:docMk/>
            <pc:sldMk cId="1022003696" sldId="286"/>
            <ac:spMk id="53" creationId="{90795B4D-5022-4A7F-A01D-8D880B7CDBE6}"/>
          </ac:spMkLst>
        </pc:spChg>
        <pc:spChg chg="add del">
          <ac:chgData name="Woolley, Olivia" userId="a0f52f57-7a86-4bb4-805a-3158d4948e96" providerId="ADAL" clId="{E3973477-F16E-4EF3-866F-E3652182C6CD}" dt="2022-07-26T10:50:28.306" v="4196" actId="26606"/>
          <ac:spMkLst>
            <pc:docMk/>
            <pc:sldMk cId="1022003696" sldId="286"/>
            <ac:spMk id="54" creationId="{AFD19018-DE7C-4796-ADF2-AD2EB0FC0D9C}"/>
          </ac:spMkLst>
        </pc:spChg>
        <pc:spChg chg="add del">
          <ac:chgData name="Woolley, Olivia" userId="a0f52f57-7a86-4bb4-805a-3158d4948e96" providerId="ADAL" clId="{E3973477-F16E-4EF3-866F-E3652182C6CD}" dt="2022-07-26T10:50:28.306" v="4196" actId="26606"/>
          <ac:spMkLst>
            <pc:docMk/>
            <pc:sldMk cId="1022003696" sldId="286"/>
            <ac:spMk id="55" creationId="{B1A0A2C2-4F85-44AF-8708-8DCA4B550CB8}"/>
          </ac:spMkLst>
        </pc:spChg>
        <pc:spChg chg="add del">
          <ac:chgData name="Woolley, Olivia" userId="a0f52f57-7a86-4bb4-805a-3158d4948e96" providerId="ADAL" clId="{E3973477-F16E-4EF3-866F-E3652182C6CD}" dt="2022-07-26T10:51:23.376" v="4211" actId="26606"/>
          <ac:spMkLst>
            <pc:docMk/>
            <pc:sldMk cId="1022003696" sldId="286"/>
            <ac:spMk id="57" creationId="{50D1C5B3-B60D-4696-AE60-100D5EC8AB5D}"/>
          </ac:spMkLst>
        </pc:spChg>
        <pc:spChg chg="add del">
          <ac:chgData name="Woolley, Olivia" userId="a0f52f57-7a86-4bb4-805a-3158d4948e96" providerId="ADAL" clId="{E3973477-F16E-4EF3-866F-E3652182C6CD}" dt="2022-07-26T10:51:23.376" v="4211" actId="26606"/>
          <ac:spMkLst>
            <pc:docMk/>
            <pc:sldMk cId="1022003696" sldId="286"/>
            <ac:spMk id="58" creationId="{FA169C72-4010-413C-A913-4BD6E2D1291A}"/>
          </ac:spMkLst>
        </pc:spChg>
        <pc:spChg chg="add del">
          <ac:chgData name="Woolley, Olivia" userId="a0f52f57-7a86-4bb4-805a-3158d4948e96" providerId="ADAL" clId="{E3973477-F16E-4EF3-866F-E3652182C6CD}" dt="2022-07-26T10:51:23.376" v="4211" actId="26606"/>
          <ac:spMkLst>
            <pc:docMk/>
            <pc:sldMk cId="1022003696" sldId="286"/>
            <ac:spMk id="59" creationId="{758C3C99-2F64-46DC-9F81-BAA40930E163}"/>
          </ac:spMkLst>
        </pc:spChg>
        <pc:spChg chg="add del">
          <ac:chgData name="Woolley, Olivia" userId="a0f52f57-7a86-4bb4-805a-3158d4948e96" providerId="ADAL" clId="{E3973477-F16E-4EF3-866F-E3652182C6CD}" dt="2022-07-26T10:51:23.376" v="4211" actId="26606"/>
          <ac:spMkLst>
            <pc:docMk/>
            <pc:sldMk cId="1022003696" sldId="286"/>
            <ac:spMk id="64" creationId="{638B61BD-0EE1-4D29-B894-126CD61C5DED}"/>
          </ac:spMkLst>
        </pc:spChg>
        <pc:spChg chg="add del">
          <ac:chgData name="Woolley, Olivia" userId="a0f52f57-7a86-4bb4-805a-3158d4948e96" providerId="ADAL" clId="{E3973477-F16E-4EF3-866F-E3652182C6CD}" dt="2022-07-26T10:51:23.376" v="4211" actId="26606"/>
          <ac:spMkLst>
            <pc:docMk/>
            <pc:sldMk cId="1022003696" sldId="286"/>
            <ac:spMk id="66" creationId="{BBC14DD5-C584-4158-BF76-ECE3C6DB48AD}"/>
          </ac:spMkLst>
        </pc:spChg>
        <pc:grpChg chg="add del">
          <ac:chgData name="Woolley, Olivia" userId="a0f52f57-7a86-4bb4-805a-3158d4948e96" providerId="ADAL" clId="{E3973477-F16E-4EF3-866F-E3652182C6CD}" dt="2022-07-26T10:50:08.687" v="4192" actId="26606"/>
          <ac:grpSpMkLst>
            <pc:docMk/>
            <pc:sldMk cId="1022003696" sldId="286"/>
            <ac:grpSpMk id="41" creationId="{DE956BBB-7B91-4BF1-8CC5-4F1F5C3E0947}"/>
          </ac:grpSpMkLst>
        </pc:grpChg>
        <pc:picChg chg="add mod">
          <ac:chgData name="Woolley, Olivia" userId="a0f52f57-7a86-4bb4-805a-3158d4948e96" providerId="ADAL" clId="{E3973477-F16E-4EF3-866F-E3652182C6CD}" dt="2022-07-26T10:51:23.376" v="4211" actId="26606"/>
          <ac:picMkLst>
            <pc:docMk/>
            <pc:sldMk cId="1022003696" sldId="286"/>
            <ac:picMk id="4" creationId="{4C8AE235-1A14-4422-9859-BFF5B2A87D8F}"/>
          </ac:picMkLst>
        </pc:picChg>
        <pc:picChg chg="del mod">
          <ac:chgData name="Woolley, Olivia" userId="a0f52f57-7a86-4bb4-805a-3158d4948e96" providerId="ADAL" clId="{E3973477-F16E-4EF3-866F-E3652182C6CD}" dt="2022-07-26T10:44:47.826" v="4148" actId="478"/>
          <ac:picMkLst>
            <pc:docMk/>
            <pc:sldMk cId="1022003696" sldId="286"/>
            <ac:picMk id="5" creationId="{F3C4BFB5-5ACE-42BE-A7D6-02210F83AD55}"/>
          </ac:picMkLst>
        </pc:picChg>
        <pc:picChg chg="mod ord">
          <ac:chgData name="Woolley, Olivia" userId="a0f52f57-7a86-4bb4-805a-3158d4948e96" providerId="ADAL" clId="{E3973477-F16E-4EF3-866F-E3652182C6CD}" dt="2022-07-26T10:51:23.376" v="4211" actId="26606"/>
          <ac:picMkLst>
            <pc:docMk/>
            <pc:sldMk cId="1022003696" sldId="286"/>
            <ac:picMk id="7" creationId="{29D62951-66E1-40EA-B25D-5B55D40A09D6}"/>
          </ac:picMkLst>
        </pc:picChg>
        <pc:picChg chg="mod ord">
          <ac:chgData name="Woolley, Olivia" userId="a0f52f57-7a86-4bb4-805a-3158d4948e96" providerId="ADAL" clId="{E3973477-F16E-4EF3-866F-E3652182C6CD}" dt="2022-07-26T10:51:23.376" v="4211" actId="26606"/>
          <ac:picMkLst>
            <pc:docMk/>
            <pc:sldMk cId="1022003696" sldId="286"/>
            <ac:picMk id="8" creationId="{3C40F803-A3C2-4D02-8DD0-089A7DB479E0}"/>
          </ac:picMkLst>
        </pc:picChg>
      </pc:sldChg>
      <pc:sldChg chg="del">
        <pc:chgData name="Woolley, Olivia" userId="a0f52f57-7a86-4bb4-805a-3158d4948e96" providerId="ADAL" clId="{E3973477-F16E-4EF3-866F-E3652182C6CD}" dt="2022-07-25T14:54:14.791" v="1119" actId="47"/>
        <pc:sldMkLst>
          <pc:docMk/>
          <pc:sldMk cId="1883932855" sldId="287"/>
        </pc:sldMkLst>
      </pc:sldChg>
      <pc:sldChg chg="del ord">
        <pc:chgData name="Woolley, Olivia" userId="a0f52f57-7a86-4bb4-805a-3158d4948e96" providerId="ADAL" clId="{E3973477-F16E-4EF3-866F-E3652182C6CD}" dt="2022-07-25T14:38:06.571" v="1051" actId="47"/>
        <pc:sldMkLst>
          <pc:docMk/>
          <pc:sldMk cId="1796443244" sldId="288"/>
        </pc:sldMkLst>
      </pc:sldChg>
      <pc:sldChg chg="addSp modSp mod ord setBg">
        <pc:chgData name="Woolley, Olivia" userId="a0f52f57-7a86-4bb4-805a-3158d4948e96" providerId="ADAL" clId="{E3973477-F16E-4EF3-866F-E3652182C6CD}" dt="2022-07-25T21:04:51.953" v="2865" actId="255"/>
        <pc:sldMkLst>
          <pc:docMk/>
          <pc:sldMk cId="3922504026" sldId="291"/>
        </pc:sldMkLst>
        <pc:spChg chg="mod ord">
          <ac:chgData name="Woolley, Olivia" userId="a0f52f57-7a86-4bb4-805a-3158d4948e96" providerId="ADAL" clId="{E3973477-F16E-4EF3-866F-E3652182C6CD}" dt="2022-07-25T21:04:51.953" v="2865" actId="255"/>
          <ac:spMkLst>
            <pc:docMk/>
            <pc:sldMk cId="3922504026" sldId="291"/>
            <ac:spMk id="2" creationId="{419906AA-CE6A-4FBF-A717-828D17416474}"/>
          </ac:spMkLst>
        </pc:spChg>
        <pc:spChg chg="add">
          <ac:chgData name="Woolley, Olivia" userId="a0f52f57-7a86-4bb4-805a-3158d4948e96" providerId="ADAL" clId="{E3973477-F16E-4EF3-866F-E3652182C6CD}" dt="2022-07-25T18:27:05.256" v="1421" actId="26606"/>
          <ac:spMkLst>
            <pc:docMk/>
            <pc:sldMk cId="3922504026" sldId="291"/>
            <ac:spMk id="23" creationId="{3B47FC9C-2ED3-4100-A4EF-E8CDFEE106C9}"/>
          </ac:spMkLst>
        </pc:spChg>
        <pc:picChg chg="mod ord">
          <ac:chgData name="Woolley, Olivia" userId="a0f52f57-7a86-4bb4-805a-3158d4948e96" providerId="ADAL" clId="{E3973477-F16E-4EF3-866F-E3652182C6CD}" dt="2022-07-25T18:27:20.529" v="1423" actId="27614"/>
          <ac:picMkLst>
            <pc:docMk/>
            <pc:sldMk cId="3922504026" sldId="291"/>
            <ac:picMk id="7" creationId="{B5436F05-F724-477D-BB77-A053B1A63C49}"/>
          </ac:picMkLst>
        </pc:picChg>
        <pc:picChg chg="mod">
          <ac:chgData name="Woolley, Olivia" userId="a0f52f57-7a86-4bb4-805a-3158d4948e96" providerId="ADAL" clId="{E3973477-F16E-4EF3-866F-E3652182C6CD}" dt="2022-07-25T18:27:20.686" v="1426" actId="962"/>
          <ac:picMkLst>
            <pc:docMk/>
            <pc:sldMk cId="3922504026" sldId="291"/>
            <ac:picMk id="8" creationId="{9C0C1E91-137D-4253-AC6B-209C3E831806}"/>
          </ac:picMkLst>
        </pc:picChg>
        <pc:picChg chg="mod ord">
          <ac:chgData name="Woolley, Olivia" userId="a0f52f57-7a86-4bb4-805a-3158d4948e96" providerId="ADAL" clId="{E3973477-F16E-4EF3-866F-E3652182C6CD}" dt="2022-07-25T18:27:05.256" v="1421" actId="26606"/>
          <ac:picMkLst>
            <pc:docMk/>
            <pc:sldMk cId="3922504026" sldId="291"/>
            <ac:picMk id="9" creationId="{8FB22330-484A-4C1C-B506-61719B344A28}"/>
          </ac:picMkLst>
        </pc:picChg>
        <pc:picChg chg="mod ord">
          <ac:chgData name="Woolley, Olivia" userId="a0f52f57-7a86-4bb4-805a-3158d4948e96" providerId="ADAL" clId="{E3973477-F16E-4EF3-866F-E3652182C6CD}" dt="2022-07-25T18:27:05.256" v="1421" actId="26606"/>
          <ac:picMkLst>
            <pc:docMk/>
            <pc:sldMk cId="3922504026" sldId="291"/>
            <ac:picMk id="10" creationId="{6A4B4063-9430-4746-9DFF-527E28A9BD9E}"/>
          </ac:picMkLst>
        </pc:picChg>
        <pc:picChg chg="mod">
          <ac:chgData name="Woolley, Olivia" userId="a0f52f57-7a86-4bb4-805a-3158d4948e96" providerId="ADAL" clId="{E3973477-F16E-4EF3-866F-E3652182C6CD}" dt="2022-07-25T18:27:05.256" v="1421" actId="26606"/>
          <ac:picMkLst>
            <pc:docMk/>
            <pc:sldMk cId="3922504026" sldId="291"/>
            <ac:picMk id="11" creationId="{CFE67BBE-427E-4017-B99C-88E0807129C3}"/>
          </ac:picMkLst>
        </pc:picChg>
        <pc:picChg chg="mod">
          <ac:chgData name="Woolley, Olivia" userId="a0f52f57-7a86-4bb4-805a-3158d4948e96" providerId="ADAL" clId="{E3973477-F16E-4EF3-866F-E3652182C6CD}" dt="2022-07-25T18:27:05.256" v="1421" actId="26606"/>
          <ac:picMkLst>
            <pc:docMk/>
            <pc:sldMk cId="3922504026" sldId="291"/>
            <ac:picMk id="12" creationId="{24418B0D-4DAA-40F7-9F6A-30E7AC55F4D1}"/>
          </ac:picMkLst>
        </pc:picChg>
        <pc:picChg chg="mod ord">
          <ac:chgData name="Woolley, Olivia" userId="a0f52f57-7a86-4bb4-805a-3158d4948e96" providerId="ADAL" clId="{E3973477-F16E-4EF3-866F-E3652182C6CD}" dt="2022-07-25T18:27:05.256" v="1421" actId="26606"/>
          <ac:picMkLst>
            <pc:docMk/>
            <pc:sldMk cId="3922504026" sldId="291"/>
            <ac:picMk id="14" creationId="{5BDC38AB-6865-453E-8E41-9EF810F524C9}"/>
          </ac:picMkLst>
        </pc:picChg>
        <pc:picChg chg="mod">
          <ac:chgData name="Woolley, Olivia" userId="a0f52f57-7a86-4bb4-805a-3158d4948e96" providerId="ADAL" clId="{E3973477-F16E-4EF3-866F-E3652182C6CD}" dt="2022-07-25T18:27:20.685" v="1425" actId="27614"/>
          <ac:picMkLst>
            <pc:docMk/>
            <pc:sldMk cId="3922504026" sldId="291"/>
            <ac:picMk id="18" creationId="{CEC62B8E-817D-4962-9AF5-CBA2B94F2341}"/>
          </ac:picMkLst>
        </pc:picChg>
      </pc:sldChg>
      <pc:sldChg chg="addSp delSp modSp mod ord setBg setClrOvrMap">
        <pc:chgData name="Woolley, Olivia" userId="a0f52f57-7a86-4bb4-805a-3158d4948e96" providerId="ADAL" clId="{E3973477-F16E-4EF3-866F-E3652182C6CD}" dt="2022-07-26T10:55:21.578" v="4299" actId="1076"/>
        <pc:sldMkLst>
          <pc:docMk/>
          <pc:sldMk cId="2398850900" sldId="292"/>
        </pc:sldMkLst>
        <pc:spChg chg="mod">
          <ac:chgData name="Woolley, Olivia" userId="a0f52f57-7a86-4bb4-805a-3158d4948e96" providerId="ADAL" clId="{E3973477-F16E-4EF3-866F-E3652182C6CD}" dt="2022-07-25T20:05:55.418" v="2412" actId="255"/>
          <ac:spMkLst>
            <pc:docMk/>
            <pc:sldMk cId="2398850900" sldId="292"/>
            <ac:spMk id="2" creationId="{226F1DF0-C7F8-4065-BAFA-ACA02A6DACDE}"/>
          </ac:spMkLst>
        </pc:spChg>
        <pc:spChg chg="add mod ord">
          <ac:chgData name="Woolley, Olivia" userId="a0f52f57-7a86-4bb4-805a-3158d4948e96" providerId="ADAL" clId="{E3973477-F16E-4EF3-866F-E3652182C6CD}" dt="2022-07-25T19:12:40.463" v="1880" actId="20577"/>
          <ac:spMkLst>
            <pc:docMk/>
            <pc:sldMk cId="2398850900" sldId="292"/>
            <ac:spMk id="3" creationId="{87F913B6-3088-403C-8945-3D301F5D1ED3}"/>
          </ac:spMkLst>
        </pc:spChg>
        <pc:spChg chg="add del mod ord">
          <ac:chgData name="Woolley, Olivia" userId="a0f52f57-7a86-4bb4-805a-3158d4948e96" providerId="ADAL" clId="{E3973477-F16E-4EF3-866F-E3652182C6CD}" dt="2022-07-25T19:11:34.482" v="1871" actId="478"/>
          <ac:spMkLst>
            <pc:docMk/>
            <pc:sldMk cId="2398850900" sldId="292"/>
            <ac:spMk id="4" creationId="{2F8071BB-7B5C-46CE-8752-D86CF74CAE35}"/>
          </ac:spMkLst>
        </pc:spChg>
        <pc:spChg chg="add mod">
          <ac:chgData name="Woolley, Olivia" userId="a0f52f57-7a86-4bb4-805a-3158d4948e96" providerId="ADAL" clId="{E3973477-F16E-4EF3-866F-E3652182C6CD}" dt="2022-07-25T20:14:50.524" v="2472" actId="14100"/>
          <ac:spMkLst>
            <pc:docMk/>
            <pc:sldMk cId="2398850900" sldId="292"/>
            <ac:spMk id="5" creationId="{ECBA6271-B74A-4880-87A0-CF3B7A441F40}"/>
          </ac:spMkLst>
        </pc:spChg>
        <pc:spChg chg="add del">
          <ac:chgData name="Woolley, Olivia" userId="a0f52f57-7a86-4bb4-805a-3158d4948e96" providerId="ADAL" clId="{E3973477-F16E-4EF3-866F-E3652182C6CD}" dt="2022-07-25T19:10:59.508" v="1859" actId="26606"/>
          <ac:spMkLst>
            <pc:docMk/>
            <pc:sldMk cId="2398850900" sldId="292"/>
            <ac:spMk id="21" creationId="{AB902CB9-C7DC-4673-B7D5-F22DCF0EC54E}"/>
          </ac:spMkLst>
        </pc:spChg>
        <pc:spChg chg="add del">
          <ac:chgData name="Woolley, Olivia" userId="a0f52f57-7a86-4bb4-805a-3158d4948e96" providerId="ADAL" clId="{E3973477-F16E-4EF3-866F-E3652182C6CD}" dt="2022-07-25T19:08:00.648" v="1812" actId="26606"/>
          <ac:spMkLst>
            <pc:docMk/>
            <pc:sldMk cId="2398850900" sldId="292"/>
            <ac:spMk id="23" creationId="{99CEE05D-F25C-4EC3-B527-D9C999E335CD}"/>
          </ac:spMkLst>
        </pc:spChg>
        <pc:spChg chg="add del">
          <ac:chgData name="Woolley, Olivia" userId="a0f52f57-7a86-4bb4-805a-3158d4948e96" providerId="ADAL" clId="{E3973477-F16E-4EF3-866F-E3652182C6CD}" dt="2022-07-25T19:10:59.487" v="1858" actId="26606"/>
          <ac:spMkLst>
            <pc:docMk/>
            <pc:sldMk cId="2398850900" sldId="292"/>
            <ac:spMk id="24" creationId="{33CD251C-A887-4D2F-925B-FC097198538B}"/>
          </ac:spMkLst>
        </pc:spChg>
        <pc:spChg chg="add del">
          <ac:chgData name="Woolley, Olivia" userId="a0f52f57-7a86-4bb4-805a-3158d4948e96" providerId="ADAL" clId="{E3973477-F16E-4EF3-866F-E3652182C6CD}" dt="2022-07-25T19:05:42.346" v="1810" actId="26606"/>
          <ac:spMkLst>
            <pc:docMk/>
            <pc:sldMk cId="2398850900" sldId="292"/>
            <ac:spMk id="26" creationId="{99E115D7-68EB-4590-9BD1-A56D94144025}"/>
          </ac:spMkLst>
        </pc:spChg>
        <pc:spChg chg="add del">
          <ac:chgData name="Woolley, Olivia" userId="a0f52f57-7a86-4bb4-805a-3158d4948e96" providerId="ADAL" clId="{E3973477-F16E-4EF3-866F-E3652182C6CD}" dt="2022-07-25T19:08:00.648" v="1812" actId="26606"/>
          <ac:spMkLst>
            <pc:docMk/>
            <pc:sldMk cId="2398850900" sldId="292"/>
            <ac:spMk id="28" creationId="{4F036726-0C05-446E-91C3-B986EBEA055E}"/>
          </ac:spMkLst>
        </pc:spChg>
        <pc:spChg chg="add del">
          <ac:chgData name="Woolley, Olivia" userId="a0f52f57-7a86-4bb4-805a-3158d4948e96" providerId="ADAL" clId="{E3973477-F16E-4EF3-866F-E3652182C6CD}" dt="2022-07-25T19:08:00.648" v="1812" actId="26606"/>
          <ac:spMkLst>
            <pc:docMk/>
            <pc:sldMk cId="2398850900" sldId="292"/>
            <ac:spMk id="30" creationId="{A310ABCD-C34B-42D1-9BEB-47755A3EA36C}"/>
          </ac:spMkLst>
        </pc:spChg>
        <pc:spChg chg="add">
          <ac:chgData name="Woolley, Olivia" userId="a0f52f57-7a86-4bb4-805a-3158d4948e96" providerId="ADAL" clId="{E3973477-F16E-4EF3-866F-E3652182C6CD}" dt="2022-07-25T19:10:59.508" v="1859" actId="26606"/>
          <ac:spMkLst>
            <pc:docMk/>
            <pc:sldMk cId="2398850900" sldId="292"/>
            <ac:spMk id="31" creationId="{94BFCCA4-109C-4B21-816E-144FE75C38EE}"/>
          </ac:spMkLst>
        </pc:spChg>
        <pc:spChg chg="add del">
          <ac:chgData name="Woolley, Olivia" userId="a0f52f57-7a86-4bb4-805a-3158d4948e96" providerId="ADAL" clId="{E3973477-F16E-4EF3-866F-E3652182C6CD}" dt="2022-07-25T19:08:00.648" v="1812" actId="26606"/>
          <ac:spMkLst>
            <pc:docMk/>
            <pc:sldMk cId="2398850900" sldId="292"/>
            <ac:spMk id="32" creationId="{F38AB6A2-89F7-43B5-B608-50DFC740DEBF}"/>
          </ac:spMkLst>
        </pc:spChg>
        <pc:spChg chg="add">
          <ac:chgData name="Woolley, Olivia" userId="a0f52f57-7a86-4bb4-805a-3158d4948e96" providerId="ADAL" clId="{E3973477-F16E-4EF3-866F-E3652182C6CD}" dt="2022-07-25T19:10:59.508" v="1859" actId="26606"/>
          <ac:spMkLst>
            <pc:docMk/>
            <pc:sldMk cId="2398850900" sldId="292"/>
            <ac:spMk id="33" creationId="{0059B5C0-FEC8-4370-AF45-02E3AEF6FA6D}"/>
          </ac:spMkLst>
        </pc:spChg>
        <pc:spChg chg="add del">
          <ac:chgData name="Woolley, Olivia" userId="a0f52f57-7a86-4bb4-805a-3158d4948e96" providerId="ADAL" clId="{E3973477-F16E-4EF3-866F-E3652182C6CD}" dt="2022-07-25T19:08:00.648" v="1812" actId="26606"/>
          <ac:spMkLst>
            <pc:docMk/>
            <pc:sldMk cId="2398850900" sldId="292"/>
            <ac:spMk id="34" creationId="{06585B74-DAF6-470E-B2F3-B5530A709AAC}"/>
          </ac:spMkLst>
        </pc:spChg>
        <pc:spChg chg="add del">
          <ac:chgData name="Woolley, Olivia" userId="a0f52f57-7a86-4bb4-805a-3158d4948e96" providerId="ADAL" clId="{E3973477-F16E-4EF3-866F-E3652182C6CD}" dt="2022-07-25T19:08:00.648" v="1812" actId="26606"/>
          <ac:spMkLst>
            <pc:docMk/>
            <pc:sldMk cId="2398850900" sldId="292"/>
            <ac:spMk id="36" creationId="{30BAD96F-CE2F-4682-99B8-0DD9E6AE2BED}"/>
          </ac:spMkLst>
        </pc:spChg>
        <pc:spChg chg="add del">
          <ac:chgData name="Woolley, Olivia" userId="a0f52f57-7a86-4bb4-805a-3158d4948e96" providerId="ADAL" clId="{E3973477-F16E-4EF3-866F-E3652182C6CD}" dt="2022-07-25T19:08:19.910" v="1818" actId="26606"/>
          <ac:spMkLst>
            <pc:docMk/>
            <pc:sldMk cId="2398850900" sldId="292"/>
            <ac:spMk id="38" creationId="{33CD251C-A887-4D2F-925B-FC097198538B}"/>
          </ac:spMkLst>
        </pc:spChg>
        <pc:grpChg chg="add del">
          <ac:chgData name="Woolley, Olivia" userId="a0f52f57-7a86-4bb4-805a-3158d4948e96" providerId="ADAL" clId="{E3973477-F16E-4EF3-866F-E3652182C6CD}" dt="2022-07-25T19:10:59.487" v="1858" actId="26606"/>
          <ac:grpSpMkLst>
            <pc:docMk/>
            <pc:sldMk cId="2398850900" sldId="292"/>
            <ac:grpSpMk id="25" creationId="{770AE191-D2EA-45C9-A44D-830C188F74CB}"/>
          </ac:grpSpMkLst>
        </pc:grpChg>
        <pc:grpChg chg="add del">
          <ac:chgData name="Woolley, Olivia" userId="a0f52f57-7a86-4bb4-805a-3158d4948e96" providerId="ADAL" clId="{E3973477-F16E-4EF3-866F-E3652182C6CD}" dt="2022-07-25T19:08:19.910" v="1818" actId="26606"/>
          <ac:grpSpMkLst>
            <pc:docMk/>
            <pc:sldMk cId="2398850900" sldId="292"/>
            <ac:grpSpMk id="39" creationId="{770AE191-D2EA-45C9-A44D-830C188F74CB}"/>
          </ac:grpSpMkLst>
        </pc:grpChg>
        <pc:picChg chg="mod ord">
          <ac:chgData name="Woolley, Olivia" userId="a0f52f57-7a86-4bb4-805a-3158d4948e96" providerId="ADAL" clId="{E3973477-F16E-4EF3-866F-E3652182C6CD}" dt="2022-07-25T20:51:36.635" v="2624" actId="1076"/>
          <ac:picMkLst>
            <pc:docMk/>
            <pc:sldMk cId="2398850900" sldId="292"/>
            <ac:picMk id="6" creationId="{15D131EB-E909-4504-9F15-5BE0CC134E3B}"/>
          </ac:picMkLst>
        </pc:picChg>
        <pc:picChg chg="mod ord">
          <ac:chgData name="Woolley, Olivia" userId="a0f52f57-7a86-4bb4-805a-3158d4948e96" providerId="ADAL" clId="{E3973477-F16E-4EF3-866F-E3652182C6CD}" dt="2022-07-25T20:51:39.044" v="2625" actId="1076"/>
          <ac:picMkLst>
            <pc:docMk/>
            <pc:sldMk cId="2398850900" sldId="292"/>
            <ac:picMk id="8" creationId="{F63BAEEF-7354-44AB-B9C0-E92F1832AD58}"/>
          </ac:picMkLst>
        </pc:picChg>
        <pc:picChg chg="add del mod ord">
          <ac:chgData name="Woolley, Olivia" userId="a0f52f57-7a86-4bb4-805a-3158d4948e96" providerId="ADAL" clId="{E3973477-F16E-4EF3-866F-E3652182C6CD}" dt="2022-07-25T20:51:42.772" v="2627" actId="14100"/>
          <ac:picMkLst>
            <pc:docMk/>
            <pc:sldMk cId="2398850900" sldId="292"/>
            <ac:picMk id="9" creationId="{75942925-C2F8-4981-8A63-6E9E441D31E8}"/>
          </ac:picMkLst>
        </pc:picChg>
        <pc:picChg chg="mod ord">
          <ac:chgData name="Woolley, Olivia" userId="a0f52f57-7a86-4bb4-805a-3158d4948e96" providerId="ADAL" clId="{E3973477-F16E-4EF3-866F-E3652182C6CD}" dt="2022-07-26T10:55:21.578" v="4299" actId="1076"/>
          <ac:picMkLst>
            <pc:docMk/>
            <pc:sldMk cId="2398850900" sldId="292"/>
            <ac:picMk id="10" creationId="{AD376FA8-940B-434E-8F9D-760D6FB01EF5}"/>
          </ac:picMkLst>
        </pc:picChg>
        <pc:picChg chg="add mod">
          <ac:chgData name="Woolley, Olivia" userId="a0f52f57-7a86-4bb4-805a-3158d4948e96" providerId="ADAL" clId="{E3973477-F16E-4EF3-866F-E3652182C6CD}" dt="2022-07-25T20:51:45.451" v="2628" actId="1076"/>
          <ac:picMkLst>
            <pc:docMk/>
            <pc:sldMk cId="2398850900" sldId="292"/>
            <ac:picMk id="11" creationId="{4360D7BD-BDA8-4D28-81C4-899B06C0C48D}"/>
          </ac:picMkLst>
        </pc:picChg>
      </pc:sldChg>
      <pc:sldChg chg="addSp delSp modSp mod ord">
        <pc:chgData name="Woolley, Olivia" userId="a0f52f57-7a86-4bb4-805a-3158d4948e96" providerId="ADAL" clId="{E3973477-F16E-4EF3-866F-E3652182C6CD}" dt="2022-07-25T21:38:56.757" v="3613" actId="20577"/>
        <pc:sldMkLst>
          <pc:docMk/>
          <pc:sldMk cId="2855282289" sldId="295"/>
        </pc:sldMkLst>
        <pc:spChg chg="mod">
          <ac:chgData name="Woolley, Olivia" userId="a0f52f57-7a86-4bb4-805a-3158d4948e96" providerId="ADAL" clId="{E3973477-F16E-4EF3-866F-E3652182C6CD}" dt="2022-07-25T21:38:56.757" v="3613" actId="20577"/>
          <ac:spMkLst>
            <pc:docMk/>
            <pc:sldMk cId="2855282289" sldId="295"/>
            <ac:spMk id="2" creationId="{44914600-A2D8-4EFF-BE76-1A03B449E13A}"/>
          </ac:spMkLst>
        </pc:spChg>
        <pc:spChg chg="del mod">
          <ac:chgData name="Woolley, Olivia" userId="a0f52f57-7a86-4bb4-805a-3158d4948e96" providerId="ADAL" clId="{E3973477-F16E-4EF3-866F-E3652182C6CD}" dt="2022-07-25T18:32:29.258" v="1462" actId="478"/>
          <ac:spMkLst>
            <pc:docMk/>
            <pc:sldMk cId="2855282289" sldId="295"/>
            <ac:spMk id="14" creationId="{28BBD682-8D62-4BE3-B784-8D0EC5CCCCC3}"/>
          </ac:spMkLst>
        </pc:spChg>
        <pc:spChg chg="add mod ord">
          <ac:chgData name="Woolley, Olivia" userId="a0f52f57-7a86-4bb4-805a-3158d4948e96" providerId="ADAL" clId="{E3973477-F16E-4EF3-866F-E3652182C6CD}" dt="2022-07-25T19:30:25.740" v="2058" actId="167"/>
          <ac:spMkLst>
            <pc:docMk/>
            <pc:sldMk cId="2855282289" sldId="295"/>
            <ac:spMk id="15" creationId="{79EC19AA-56D9-4033-9FDB-CAEC24C7F47D}"/>
          </ac:spMkLst>
        </pc:spChg>
        <pc:spChg chg="add mod ord">
          <ac:chgData name="Woolley, Olivia" userId="a0f52f57-7a86-4bb4-805a-3158d4948e96" providerId="ADAL" clId="{E3973477-F16E-4EF3-866F-E3652182C6CD}" dt="2022-07-25T19:30:41.394" v="2060" actId="14100"/>
          <ac:spMkLst>
            <pc:docMk/>
            <pc:sldMk cId="2855282289" sldId="295"/>
            <ac:spMk id="16" creationId="{C8F4D6C6-1F77-4316-8EFD-9CA15472E1FA}"/>
          </ac:spMkLst>
        </pc:spChg>
        <pc:picChg chg="mod">
          <ac:chgData name="Woolley, Olivia" userId="a0f52f57-7a86-4bb4-805a-3158d4948e96" providerId="ADAL" clId="{E3973477-F16E-4EF3-866F-E3652182C6CD}" dt="2022-07-25T19:32:00.627" v="2107" actId="1035"/>
          <ac:picMkLst>
            <pc:docMk/>
            <pc:sldMk cId="2855282289" sldId="295"/>
            <ac:picMk id="13" creationId="{C0B99DB8-0159-4B68-8167-7A06651DAEA5}"/>
          </ac:picMkLst>
        </pc:picChg>
      </pc:sldChg>
      <pc:sldChg chg="addSp delSp modSp mod ord setBg delAnim">
        <pc:chgData name="Woolley, Olivia" userId="a0f52f57-7a86-4bb4-805a-3158d4948e96" providerId="ADAL" clId="{E3973477-F16E-4EF3-866F-E3652182C6CD}" dt="2022-07-26T12:11:56.072" v="4509" actId="1076"/>
        <pc:sldMkLst>
          <pc:docMk/>
          <pc:sldMk cId="4203070414" sldId="297"/>
        </pc:sldMkLst>
        <pc:spChg chg="add del mod ord">
          <ac:chgData name="Woolley, Olivia" userId="a0f52f57-7a86-4bb4-805a-3158d4948e96" providerId="ADAL" clId="{E3973477-F16E-4EF3-866F-E3652182C6CD}" dt="2022-07-25T20:54:06.711" v="2645" actId="26606"/>
          <ac:spMkLst>
            <pc:docMk/>
            <pc:sldMk cId="4203070414" sldId="297"/>
            <ac:spMk id="2" creationId="{8327F5CB-06D7-4496-8B6F-ADF4F8B9F198}"/>
          </ac:spMkLst>
        </pc:spChg>
        <pc:spChg chg="add del ord">
          <ac:chgData name="Woolley, Olivia" userId="a0f52f57-7a86-4bb4-805a-3158d4948e96" providerId="ADAL" clId="{E3973477-F16E-4EF3-866F-E3652182C6CD}" dt="2022-07-25T21:00:41.288" v="2809" actId="478"/>
          <ac:spMkLst>
            <pc:docMk/>
            <pc:sldMk cId="4203070414" sldId="297"/>
            <ac:spMk id="6" creationId="{3259EFB4-3B89-4C0E-B69F-26A4970015DC}"/>
          </ac:spMkLst>
        </pc:spChg>
        <pc:spChg chg="add del mod">
          <ac:chgData name="Woolley, Olivia" userId="a0f52f57-7a86-4bb4-805a-3158d4948e96" providerId="ADAL" clId="{E3973477-F16E-4EF3-866F-E3652182C6CD}" dt="2022-07-26T10:47:06.247" v="4161" actId="478"/>
          <ac:spMkLst>
            <pc:docMk/>
            <pc:sldMk cId="4203070414" sldId="297"/>
            <ac:spMk id="7" creationId="{5EFF8CD3-D9F2-4B38-87A6-450CC50A1892}"/>
          </ac:spMkLst>
        </pc:spChg>
        <pc:spChg chg="del">
          <ac:chgData name="Woolley, Olivia" userId="a0f52f57-7a86-4bb4-805a-3158d4948e96" providerId="ADAL" clId="{E3973477-F16E-4EF3-866F-E3652182C6CD}" dt="2022-07-25T20:52:46.836" v="2636" actId="478"/>
          <ac:spMkLst>
            <pc:docMk/>
            <pc:sldMk cId="4203070414" sldId="297"/>
            <ac:spMk id="7" creationId="{BF27F9AD-AA1B-42C1-B4F9-A0C07243F574}"/>
          </ac:spMkLst>
        </pc:spChg>
        <pc:spChg chg="add del mod">
          <ac:chgData name="Woolley, Olivia" userId="a0f52f57-7a86-4bb4-805a-3158d4948e96" providerId="ADAL" clId="{E3973477-F16E-4EF3-866F-E3652182C6CD}" dt="2022-07-26T10:47:13.048" v="4167" actId="478"/>
          <ac:spMkLst>
            <pc:docMk/>
            <pc:sldMk cId="4203070414" sldId="297"/>
            <ac:spMk id="13" creationId="{EA68723B-EC07-4FA6-89E4-912FFB3F3E54}"/>
          </ac:spMkLst>
        </pc:spChg>
        <pc:spChg chg="add del">
          <ac:chgData name="Woolley, Olivia" userId="a0f52f57-7a86-4bb4-805a-3158d4948e96" providerId="ADAL" clId="{E3973477-F16E-4EF3-866F-E3652182C6CD}" dt="2022-07-25T20:54:06.711" v="2645" actId="26606"/>
          <ac:spMkLst>
            <pc:docMk/>
            <pc:sldMk cId="4203070414" sldId="297"/>
            <ac:spMk id="20" creationId="{E4505C23-674B-4195-81D6-0C127FEAE3F8}"/>
          </ac:spMkLst>
        </pc:spChg>
        <pc:spChg chg="add del">
          <ac:chgData name="Woolley, Olivia" userId="a0f52f57-7a86-4bb4-805a-3158d4948e96" providerId="ADAL" clId="{E3973477-F16E-4EF3-866F-E3652182C6CD}" dt="2022-07-25T20:54:06.711" v="2645" actId="26606"/>
          <ac:spMkLst>
            <pc:docMk/>
            <pc:sldMk cId="4203070414" sldId="297"/>
            <ac:spMk id="22" creationId="{65C9B8F0-FF66-4C15-BD05-E86B87331846}"/>
          </ac:spMkLst>
        </pc:spChg>
        <pc:spChg chg="add mod">
          <ac:chgData name="Woolley, Olivia" userId="a0f52f57-7a86-4bb4-805a-3158d4948e96" providerId="ADAL" clId="{E3973477-F16E-4EF3-866F-E3652182C6CD}" dt="2022-07-26T12:11:56.072" v="4509" actId="1076"/>
          <ac:spMkLst>
            <pc:docMk/>
            <pc:sldMk cId="4203070414" sldId="297"/>
            <ac:spMk id="25" creationId="{E9E2C0C9-8AC6-4962-AC74-BE5C33633453}"/>
          </ac:spMkLst>
        </pc:spChg>
        <pc:spChg chg="add del">
          <ac:chgData name="Woolley, Olivia" userId="a0f52f57-7a86-4bb4-805a-3158d4948e96" providerId="ADAL" clId="{E3973477-F16E-4EF3-866F-E3652182C6CD}" dt="2022-07-25T20:53:38.874" v="2642" actId="26606"/>
          <ac:spMkLst>
            <pc:docMk/>
            <pc:sldMk cId="4203070414" sldId="297"/>
            <ac:spMk id="27" creationId="{B9FF99BD-075F-4761-A995-6FC574BD25EA}"/>
          </ac:spMkLst>
        </pc:spChg>
        <pc:spChg chg="add del">
          <ac:chgData name="Woolley, Olivia" userId="a0f52f57-7a86-4bb4-805a-3158d4948e96" providerId="ADAL" clId="{E3973477-F16E-4EF3-866F-E3652182C6CD}" dt="2022-07-25T20:53:38.874" v="2642" actId="26606"/>
          <ac:spMkLst>
            <pc:docMk/>
            <pc:sldMk cId="4203070414" sldId="297"/>
            <ac:spMk id="29" creationId="{A7B21A54-9BA3-4EA9-B460-5A829ADD9051}"/>
          </ac:spMkLst>
        </pc:spChg>
        <pc:spChg chg="add del">
          <ac:chgData name="Woolley, Olivia" userId="a0f52f57-7a86-4bb4-805a-3158d4948e96" providerId="ADAL" clId="{E3973477-F16E-4EF3-866F-E3652182C6CD}" dt="2022-07-25T20:53:38.874" v="2642" actId="26606"/>
          <ac:spMkLst>
            <pc:docMk/>
            <pc:sldMk cId="4203070414" sldId="297"/>
            <ac:spMk id="31" creationId="{6FA8F714-B9D8-488A-8CCA-E9948FF913A9}"/>
          </ac:spMkLst>
        </pc:spChg>
        <pc:spChg chg="add del">
          <ac:chgData name="Woolley, Olivia" userId="a0f52f57-7a86-4bb4-805a-3158d4948e96" providerId="ADAL" clId="{E3973477-F16E-4EF3-866F-E3652182C6CD}" dt="2022-07-25T20:54:06.701" v="2644" actId="26606"/>
          <ac:spMkLst>
            <pc:docMk/>
            <pc:sldMk cId="4203070414" sldId="297"/>
            <ac:spMk id="33" creationId="{5F879AC3-D4CE-493C-ADC7-06205677F4F8}"/>
          </ac:spMkLst>
        </pc:spChg>
        <pc:spChg chg="add del">
          <ac:chgData name="Woolley, Olivia" userId="a0f52f57-7a86-4bb4-805a-3158d4948e96" providerId="ADAL" clId="{E3973477-F16E-4EF3-866F-E3652182C6CD}" dt="2022-07-25T20:54:06.701" v="2644" actId="26606"/>
          <ac:spMkLst>
            <pc:docMk/>
            <pc:sldMk cId="4203070414" sldId="297"/>
            <ac:spMk id="34" creationId="{736F0DFD-0954-464F-BF12-DD2E6F6E0380}"/>
          </ac:spMkLst>
        </pc:spChg>
        <pc:spChg chg="add del">
          <ac:chgData name="Woolley, Olivia" userId="a0f52f57-7a86-4bb4-805a-3158d4948e96" providerId="ADAL" clId="{E3973477-F16E-4EF3-866F-E3652182C6CD}" dt="2022-07-25T20:59:49.882" v="2804" actId="26606"/>
          <ac:spMkLst>
            <pc:docMk/>
            <pc:sldMk cId="4203070414" sldId="297"/>
            <ac:spMk id="36" creationId="{ECEF6C2F-9906-4F89-9B4F-598E9F344B03}"/>
          </ac:spMkLst>
        </pc:spChg>
        <pc:spChg chg="add del">
          <ac:chgData name="Woolley, Olivia" userId="a0f52f57-7a86-4bb4-805a-3158d4948e96" providerId="ADAL" clId="{E3973477-F16E-4EF3-866F-E3652182C6CD}" dt="2022-07-25T20:59:49.882" v="2804" actId="26606"/>
          <ac:spMkLst>
            <pc:docMk/>
            <pc:sldMk cId="4203070414" sldId="297"/>
            <ac:spMk id="37" creationId="{91E12CD6-A76F-439F-9C98-C0211D8FD814}"/>
          </ac:spMkLst>
        </pc:spChg>
        <pc:spChg chg="add del mod">
          <ac:chgData name="Woolley, Olivia" userId="a0f52f57-7a86-4bb4-805a-3158d4948e96" providerId="ADAL" clId="{E3973477-F16E-4EF3-866F-E3652182C6CD}" dt="2022-07-25T20:59:49.882" v="2804" actId="26606"/>
          <ac:spMkLst>
            <pc:docMk/>
            <pc:sldMk cId="4203070414" sldId="297"/>
            <ac:spMk id="38" creationId="{8327F5CB-06D7-4496-8B6F-ADF4F8B9F198}"/>
          </ac:spMkLst>
        </pc:spChg>
        <pc:spChg chg="add del">
          <ac:chgData name="Woolley, Olivia" userId="a0f52f57-7a86-4bb4-805a-3158d4948e96" providerId="ADAL" clId="{E3973477-F16E-4EF3-866F-E3652182C6CD}" dt="2022-07-25T20:55:57.713" v="2777" actId="26606"/>
          <ac:spMkLst>
            <pc:docMk/>
            <pc:sldMk cId="4203070414" sldId="297"/>
            <ac:spMk id="40" creationId="{7C1E5815-D54C-487F-A054-6D4930ADE3DF}"/>
          </ac:spMkLst>
        </pc:spChg>
        <pc:spChg chg="add del">
          <ac:chgData name="Woolley, Olivia" userId="a0f52f57-7a86-4bb4-805a-3158d4948e96" providerId="ADAL" clId="{E3973477-F16E-4EF3-866F-E3652182C6CD}" dt="2022-07-25T20:55:57.713" v="2777" actId="26606"/>
          <ac:spMkLst>
            <pc:docMk/>
            <pc:sldMk cId="4203070414" sldId="297"/>
            <ac:spMk id="41" creationId="{736F0DFD-0954-464F-BF12-DD2E6F6E0380}"/>
          </ac:spMkLst>
        </pc:spChg>
        <pc:spChg chg="add del">
          <ac:chgData name="Woolley, Olivia" userId="a0f52f57-7a86-4bb4-805a-3158d4948e96" providerId="ADAL" clId="{E3973477-F16E-4EF3-866F-E3652182C6CD}" dt="2022-07-25T20:56:15.336" v="2779" actId="26606"/>
          <ac:spMkLst>
            <pc:docMk/>
            <pc:sldMk cId="4203070414" sldId="297"/>
            <ac:spMk id="42" creationId="{4845A0EE-C4C8-4AE1-B3C6-1261368AC036}"/>
          </ac:spMkLst>
        </pc:spChg>
        <pc:spChg chg="add del">
          <ac:chgData name="Woolley, Olivia" userId="a0f52f57-7a86-4bb4-805a-3158d4948e96" providerId="ADAL" clId="{E3973477-F16E-4EF3-866F-E3652182C6CD}" dt="2022-07-25T20:54:44.771" v="2648" actId="26606"/>
          <ac:spMkLst>
            <pc:docMk/>
            <pc:sldMk cId="4203070414" sldId="297"/>
            <ac:spMk id="43" creationId="{D153EDB2-4AAD-43F4-AE78-4D326C813369}"/>
          </ac:spMkLst>
        </pc:spChg>
        <pc:spChg chg="add del">
          <ac:chgData name="Woolley, Olivia" userId="a0f52f57-7a86-4bb4-805a-3158d4948e96" providerId="ADAL" clId="{E3973477-F16E-4EF3-866F-E3652182C6CD}" dt="2022-07-25T20:56:17.846" v="2781" actId="26606"/>
          <ac:spMkLst>
            <pc:docMk/>
            <pc:sldMk cId="4203070414" sldId="297"/>
            <ac:spMk id="44" creationId="{B0792D4F-247E-46FE-85FC-881DEFA41D94}"/>
          </ac:spMkLst>
        </pc:spChg>
        <pc:spChg chg="add del">
          <ac:chgData name="Woolley, Olivia" userId="a0f52f57-7a86-4bb4-805a-3158d4948e96" providerId="ADAL" clId="{E3973477-F16E-4EF3-866F-E3652182C6CD}" dt="2022-07-25T20:56:31.051" v="2783" actId="26606"/>
          <ac:spMkLst>
            <pc:docMk/>
            <pc:sldMk cId="4203070414" sldId="297"/>
            <ac:spMk id="46" creationId="{ECEF6C2F-9906-4F89-9B4F-598E9F344B03}"/>
          </ac:spMkLst>
        </pc:spChg>
        <pc:spChg chg="add del">
          <ac:chgData name="Woolley, Olivia" userId="a0f52f57-7a86-4bb4-805a-3158d4948e96" providerId="ADAL" clId="{E3973477-F16E-4EF3-866F-E3652182C6CD}" dt="2022-07-25T20:56:31.051" v="2783" actId="26606"/>
          <ac:spMkLst>
            <pc:docMk/>
            <pc:sldMk cId="4203070414" sldId="297"/>
            <ac:spMk id="47" creationId="{91E12CD6-A76F-439F-9C98-C0211D8FD814}"/>
          </ac:spMkLst>
        </pc:spChg>
        <pc:spChg chg="add del">
          <ac:chgData name="Woolley, Olivia" userId="a0f52f57-7a86-4bb4-805a-3158d4948e96" providerId="ADAL" clId="{E3973477-F16E-4EF3-866F-E3652182C6CD}" dt="2022-07-25T20:57:30.610" v="2785" actId="26606"/>
          <ac:spMkLst>
            <pc:docMk/>
            <pc:sldMk cId="4203070414" sldId="297"/>
            <ac:spMk id="49" creationId="{B9FF99BD-075F-4761-A995-6FC574BD25EA}"/>
          </ac:spMkLst>
        </pc:spChg>
        <pc:spChg chg="add del">
          <ac:chgData name="Woolley, Olivia" userId="a0f52f57-7a86-4bb4-805a-3158d4948e96" providerId="ADAL" clId="{E3973477-F16E-4EF3-866F-E3652182C6CD}" dt="2022-07-25T20:57:30.610" v="2785" actId="26606"/>
          <ac:spMkLst>
            <pc:docMk/>
            <pc:sldMk cId="4203070414" sldId="297"/>
            <ac:spMk id="50" creationId="{A7B21A54-9BA3-4EA9-B460-5A829ADD9051}"/>
          </ac:spMkLst>
        </pc:spChg>
        <pc:spChg chg="add del">
          <ac:chgData name="Woolley, Olivia" userId="a0f52f57-7a86-4bb4-805a-3158d4948e96" providerId="ADAL" clId="{E3973477-F16E-4EF3-866F-E3652182C6CD}" dt="2022-07-25T20:57:30.610" v="2785" actId="26606"/>
          <ac:spMkLst>
            <pc:docMk/>
            <pc:sldMk cId="4203070414" sldId="297"/>
            <ac:spMk id="51" creationId="{6FA8F714-B9D8-488A-8CCA-E9948FF913A9}"/>
          </ac:spMkLst>
        </pc:spChg>
        <pc:spChg chg="add del">
          <ac:chgData name="Woolley, Olivia" userId="a0f52f57-7a86-4bb4-805a-3158d4948e96" providerId="ADAL" clId="{E3973477-F16E-4EF3-866F-E3652182C6CD}" dt="2022-07-25T20:57:33.551" v="2787" actId="26606"/>
          <ac:spMkLst>
            <pc:docMk/>
            <pc:sldMk cId="4203070414" sldId="297"/>
            <ac:spMk id="53" creationId="{D153EDB2-4AAD-43F4-AE78-4D326C813369}"/>
          </ac:spMkLst>
        </pc:spChg>
        <pc:spChg chg="add del">
          <ac:chgData name="Woolley, Olivia" userId="a0f52f57-7a86-4bb4-805a-3158d4948e96" providerId="ADAL" clId="{E3973477-F16E-4EF3-866F-E3652182C6CD}" dt="2022-07-25T20:57:36.653" v="2789" actId="26606"/>
          <ac:spMkLst>
            <pc:docMk/>
            <pc:sldMk cId="4203070414" sldId="297"/>
            <ac:spMk id="60" creationId="{A5711A0E-A428-4ED1-96CB-33D69FD842E4}"/>
          </ac:spMkLst>
        </pc:spChg>
        <pc:spChg chg="add del">
          <ac:chgData name="Woolley, Olivia" userId="a0f52f57-7a86-4bb4-805a-3158d4948e96" providerId="ADAL" clId="{E3973477-F16E-4EF3-866F-E3652182C6CD}" dt="2022-07-25T20:57:36.653" v="2789" actId="26606"/>
          <ac:spMkLst>
            <pc:docMk/>
            <pc:sldMk cId="4203070414" sldId="297"/>
            <ac:spMk id="61" creationId="{8327F5CB-06D7-4496-8B6F-ADF4F8B9F198}"/>
          </ac:spMkLst>
        </pc:spChg>
        <pc:spChg chg="add del">
          <ac:chgData name="Woolley, Olivia" userId="a0f52f57-7a86-4bb4-805a-3158d4948e96" providerId="ADAL" clId="{E3973477-F16E-4EF3-866F-E3652182C6CD}" dt="2022-07-25T20:57:45.268" v="2791" actId="26606"/>
          <ac:spMkLst>
            <pc:docMk/>
            <pc:sldMk cId="4203070414" sldId="297"/>
            <ac:spMk id="63" creationId="{B0792D4F-247E-46FE-85FC-881DEFA41D94}"/>
          </ac:spMkLst>
        </pc:spChg>
        <pc:spChg chg="add del">
          <ac:chgData name="Woolley, Olivia" userId="a0f52f57-7a86-4bb4-805a-3158d4948e96" providerId="ADAL" clId="{E3973477-F16E-4EF3-866F-E3652182C6CD}" dt="2022-07-25T20:57:45.268" v="2791" actId="26606"/>
          <ac:spMkLst>
            <pc:docMk/>
            <pc:sldMk cId="4203070414" sldId="297"/>
            <ac:spMk id="64" creationId="{8327F5CB-06D7-4496-8B6F-ADF4F8B9F198}"/>
          </ac:spMkLst>
        </pc:spChg>
        <pc:spChg chg="add del">
          <ac:chgData name="Woolley, Olivia" userId="a0f52f57-7a86-4bb4-805a-3158d4948e96" providerId="ADAL" clId="{E3973477-F16E-4EF3-866F-E3652182C6CD}" dt="2022-07-25T20:57:50.583" v="2793" actId="26606"/>
          <ac:spMkLst>
            <pc:docMk/>
            <pc:sldMk cId="4203070414" sldId="297"/>
            <ac:spMk id="66" creationId="{ECEF6C2F-9906-4F89-9B4F-598E9F344B03}"/>
          </ac:spMkLst>
        </pc:spChg>
        <pc:spChg chg="add del">
          <ac:chgData name="Woolley, Olivia" userId="a0f52f57-7a86-4bb4-805a-3158d4948e96" providerId="ADAL" clId="{E3973477-F16E-4EF3-866F-E3652182C6CD}" dt="2022-07-25T20:57:50.583" v="2793" actId="26606"/>
          <ac:spMkLst>
            <pc:docMk/>
            <pc:sldMk cId="4203070414" sldId="297"/>
            <ac:spMk id="67" creationId="{91E12CD6-A76F-439F-9C98-C0211D8FD814}"/>
          </ac:spMkLst>
        </pc:spChg>
        <pc:spChg chg="add del">
          <ac:chgData name="Woolley, Olivia" userId="a0f52f57-7a86-4bb4-805a-3158d4948e96" providerId="ADAL" clId="{E3973477-F16E-4EF3-866F-E3652182C6CD}" dt="2022-07-25T20:57:50.583" v="2793" actId="26606"/>
          <ac:spMkLst>
            <pc:docMk/>
            <pc:sldMk cId="4203070414" sldId="297"/>
            <ac:spMk id="68" creationId="{8327F5CB-06D7-4496-8B6F-ADF4F8B9F198}"/>
          </ac:spMkLst>
        </pc:spChg>
        <pc:spChg chg="add del">
          <ac:chgData name="Woolley, Olivia" userId="a0f52f57-7a86-4bb4-805a-3158d4948e96" providerId="ADAL" clId="{E3973477-F16E-4EF3-866F-E3652182C6CD}" dt="2022-07-25T20:58:01.562" v="2795" actId="26606"/>
          <ac:spMkLst>
            <pc:docMk/>
            <pc:sldMk cId="4203070414" sldId="297"/>
            <ac:spMk id="70" creationId="{7C1E5815-D54C-487F-A054-6D4930ADE3DF}"/>
          </ac:spMkLst>
        </pc:spChg>
        <pc:spChg chg="add del">
          <ac:chgData name="Woolley, Olivia" userId="a0f52f57-7a86-4bb4-805a-3158d4948e96" providerId="ADAL" clId="{E3973477-F16E-4EF3-866F-E3652182C6CD}" dt="2022-07-25T20:58:01.562" v="2795" actId="26606"/>
          <ac:spMkLst>
            <pc:docMk/>
            <pc:sldMk cId="4203070414" sldId="297"/>
            <ac:spMk id="71" creationId="{736F0DFD-0954-464F-BF12-DD2E6F6E0380}"/>
          </ac:spMkLst>
        </pc:spChg>
        <pc:spChg chg="add del">
          <ac:chgData name="Woolley, Olivia" userId="a0f52f57-7a86-4bb4-805a-3158d4948e96" providerId="ADAL" clId="{E3973477-F16E-4EF3-866F-E3652182C6CD}" dt="2022-07-25T20:58:16.305" v="2797" actId="26606"/>
          <ac:spMkLst>
            <pc:docMk/>
            <pc:sldMk cId="4203070414" sldId="297"/>
            <ac:spMk id="73" creationId="{A5711A0E-A428-4ED1-96CB-33D69FD842E4}"/>
          </ac:spMkLst>
        </pc:spChg>
        <pc:spChg chg="add del">
          <ac:chgData name="Woolley, Olivia" userId="a0f52f57-7a86-4bb4-805a-3158d4948e96" providerId="ADAL" clId="{E3973477-F16E-4EF3-866F-E3652182C6CD}" dt="2022-07-25T20:58:16.305" v="2797" actId="26606"/>
          <ac:spMkLst>
            <pc:docMk/>
            <pc:sldMk cId="4203070414" sldId="297"/>
            <ac:spMk id="74" creationId="{8327F5CB-06D7-4496-8B6F-ADF4F8B9F198}"/>
          </ac:spMkLst>
        </pc:spChg>
        <pc:spChg chg="add del">
          <ac:chgData name="Woolley, Olivia" userId="a0f52f57-7a86-4bb4-805a-3158d4948e96" providerId="ADAL" clId="{E3973477-F16E-4EF3-866F-E3652182C6CD}" dt="2022-07-25T20:58:43.172" v="2799" actId="26606"/>
          <ac:spMkLst>
            <pc:docMk/>
            <pc:sldMk cId="4203070414" sldId="297"/>
            <ac:spMk id="76" creationId="{ECEF6C2F-9906-4F89-9B4F-598E9F344B03}"/>
          </ac:spMkLst>
        </pc:spChg>
        <pc:spChg chg="add del">
          <ac:chgData name="Woolley, Olivia" userId="a0f52f57-7a86-4bb4-805a-3158d4948e96" providerId="ADAL" clId="{E3973477-F16E-4EF3-866F-E3652182C6CD}" dt="2022-07-25T20:58:43.172" v="2799" actId="26606"/>
          <ac:spMkLst>
            <pc:docMk/>
            <pc:sldMk cId="4203070414" sldId="297"/>
            <ac:spMk id="77" creationId="{91E12CD6-A76F-439F-9C98-C0211D8FD814}"/>
          </ac:spMkLst>
        </pc:spChg>
        <pc:spChg chg="add del">
          <ac:chgData name="Woolley, Olivia" userId="a0f52f57-7a86-4bb4-805a-3158d4948e96" providerId="ADAL" clId="{E3973477-F16E-4EF3-866F-E3652182C6CD}" dt="2022-07-25T20:58:43.172" v="2799" actId="26606"/>
          <ac:spMkLst>
            <pc:docMk/>
            <pc:sldMk cId="4203070414" sldId="297"/>
            <ac:spMk id="78" creationId="{8327F5CB-06D7-4496-8B6F-ADF4F8B9F198}"/>
          </ac:spMkLst>
        </pc:spChg>
        <pc:spChg chg="add del">
          <ac:chgData name="Woolley, Olivia" userId="a0f52f57-7a86-4bb4-805a-3158d4948e96" providerId="ADAL" clId="{E3973477-F16E-4EF3-866F-E3652182C6CD}" dt="2022-07-25T20:59:20.917" v="2801" actId="26606"/>
          <ac:spMkLst>
            <pc:docMk/>
            <pc:sldMk cId="4203070414" sldId="297"/>
            <ac:spMk id="80" creationId="{B0792D4F-247E-46FE-85FC-881DEFA41D94}"/>
          </ac:spMkLst>
        </pc:spChg>
        <pc:spChg chg="add del">
          <ac:chgData name="Woolley, Olivia" userId="a0f52f57-7a86-4bb4-805a-3158d4948e96" providerId="ADAL" clId="{E3973477-F16E-4EF3-866F-E3652182C6CD}" dt="2022-07-25T20:59:20.917" v="2801" actId="26606"/>
          <ac:spMkLst>
            <pc:docMk/>
            <pc:sldMk cId="4203070414" sldId="297"/>
            <ac:spMk id="81" creationId="{8327F5CB-06D7-4496-8B6F-ADF4F8B9F198}"/>
          </ac:spMkLst>
        </pc:spChg>
        <pc:spChg chg="add del">
          <ac:chgData name="Woolley, Olivia" userId="a0f52f57-7a86-4bb4-805a-3158d4948e96" providerId="ADAL" clId="{E3973477-F16E-4EF3-866F-E3652182C6CD}" dt="2022-07-25T20:59:49.875" v="2803" actId="26606"/>
          <ac:spMkLst>
            <pc:docMk/>
            <pc:sldMk cId="4203070414" sldId="297"/>
            <ac:spMk id="83" creationId="{ECEF6C2F-9906-4F89-9B4F-598E9F344B03}"/>
          </ac:spMkLst>
        </pc:spChg>
        <pc:spChg chg="add del">
          <ac:chgData name="Woolley, Olivia" userId="a0f52f57-7a86-4bb4-805a-3158d4948e96" providerId="ADAL" clId="{E3973477-F16E-4EF3-866F-E3652182C6CD}" dt="2022-07-25T20:59:49.875" v="2803" actId="26606"/>
          <ac:spMkLst>
            <pc:docMk/>
            <pc:sldMk cId="4203070414" sldId="297"/>
            <ac:spMk id="84" creationId="{91E12CD6-A76F-439F-9C98-C0211D8FD814}"/>
          </ac:spMkLst>
        </pc:spChg>
        <pc:spChg chg="add del">
          <ac:chgData name="Woolley, Olivia" userId="a0f52f57-7a86-4bb4-805a-3158d4948e96" providerId="ADAL" clId="{E3973477-F16E-4EF3-866F-E3652182C6CD}" dt="2022-07-25T20:59:49.875" v="2803" actId="26606"/>
          <ac:spMkLst>
            <pc:docMk/>
            <pc:sldMk cId="4203070414" sldId="297"/>
            <ac:spMk id="85" creationId="{8327F5CB-06D7-4496-8B6F-ADF4F8B9F198}"/>
          </ac:spMkLst>
        </pc:spChg>
        <pc:spChg chg="add del">
          <ac:chgData name="Woolley, Olivia" userId="a0f52f57-7a86-4bb4-805a-3158d4948e96" providerId="ADAL" clId="{E3973477-F16E-4EF3-866F-E3652182C6CD}" dt="2022-07-25T21:02:10.089" v="2816" actId="26606"/>
          <ac:spMkLst>
            <pc:docMk/>
            <pc:sldMk cId="4203070414" sldId="297"/>
            <ac:spMk id="87" creationId="{2D2B266D-3625-4584-A5C3-7D3F672CFF30}"/>
          </ac:spMkLst>
        </pc:spChg>
        <pc:spChg chg="add del">
          <ac:chgData name="Woolley, Olivia" userId="a0f52f57-7a86-4bb4-805a-3158d4948e96" providerId="ADAL" clId="{E3973477-F16E-4EF3-866F-E3652182C6CD}" dt="2022-07-25T21:02:10.089" v="2816" actId="26606"/>
          <ac:spMkLst>
            <pc:docMk/>
            <pc:sldMk cId="4203070414" sldId="297"/>
            <ac:spMk id="88" creationId="{A5D2A5D1-BA0D-47D3-B051-DA7743C46E28}"/>
          </ac:spMkLst>
        </pc:spChg>
        <pc:spChg chg="add del">
          <ac:chgData name="Woolley, Olivia" userId="a0f52f57-7a86-4bb4-805a-3158d4948e96" providerId="ADAL" clId="{E3973477-F16E-4EF3-866F-E3652182C6CD}" dt="2022-07-25T21:01:44.410" v="2811" actId="26606"/>
          <ac:spMkLst>
            <pc:docMk/>
            <pc:sldMk cId="4203070414" sldId="297"/>
            <ac:spMk id="93" creationId="{7C1E5815-D54C-487F-A054-6D4930ADE3DF}"/>
          </ac:spMkLst>
        </pc:spChg>
        <pc:spChg chg="add del">
          <ac:chgData name="Woolley, Olivia" userId="a0f52f57-7a86-4bb4-805a-3158d4948e96" providerId="ADAL" clId="{E3973477-F16E-4EF3-866F-E3652182C6CD}" dt="2022-07-25T21:01:44.410" v="2811" actId="26606"/>
          <ac:spMkLst>
            <pc:docMk/>
            <pc:sldMk cId="4203070414" sldId="297"/>
            <ac:spMk id="95" creationId="{736F0DFD-0954-464F-BF12-DD2E6F6E0380}"/>
          </ac:spMkLst>
        </pc:spChg>
        <pc:spChg chg="add del">
          <ac:chgData name="Woolley, Olivia" userId="a0f52f57-7a86-4bb4-805a-3158d4948e96" providerId="ADAL" clId="{E3973477-F16E-4EF3-866F-E3652182C6CD}" dt="2022-07-25T21:01:55.753" v="2813" actId="26606"/>
          <ac:spMkLst>
            <pc:docMk/>
            <pc:sldMk cId="4203070414" sldId="297"/>
            <ac:spMk id="97" creationId="{6FA8F714-B9D8-488A-8CCA-E9948FF913A9}"/>
          </ac:spMkLst>
        </pc:spChg>
        <pc:spChg chg="add del">
          <ac:chgData name="Woolley, Olivia" userId="a0f52f57-7a86-4bb4-805a-3158d4948e96" providerId="ADAL" clId="{E3973477-F16E-4EF3-866F-E3652182C6CD}" dt="2022-07-25T21:01:55.753" v="2813" actId="26606"/>
          <ac:spMkLst>
            <pc:docMk/>
            <pc:sldMk cId="4203070414" sldId="297"/>
            <ac:spMk id="98" creationId="{B9FF99BD-075F-4761-A995-6FC574BD25EA}"/>
          </ac:spMkLst>
        </pc:spChg>
        <pc:spChg chg="add del">
          <ac:chgData name="Woolley, Olivia" userId="a0f52f57-7a86-4bb4-805a-3158d4948e96" providerId="ADAL" clId="{E3973477-F16E-4EF3-866F-E3652182C6CD}" dt="2022-07-25T21:01:55.753" v="2813" actId="26606"/>
          <ac:spMkLst>
            <pc:docMk/>
            <pc:sldMk cId="4203070414" sldId="297"/>
            <ac:spMk id="99" creationId="{A7B21A54-9BA3-4EA9-B460-5A829ADD9051}"/>
          </ac:spMkLst>
        </pc:spChg>
        <pc:spChg chg="add del">
          <ac:chgData name="Woolley, Olivia" userId="a0f52f57-7a86-4bb4-805a-3158d4948e96" providerId="ADAL" clId="{E3973477-F16E-4EF3-866F-E3652182C6CD}" dt="2022-07-25T21:02:10.068" v="2815" actId="26606"/>
          <ac:spMkLst>
            <pc:docMk/>
            <pc:sldMk cId="4203070414" sldId="297"/>
            <ac:spMk id="101" creationId="{7C1E5815-D54C-487F-A054-6D4930ADE3DF}"/>
          </ac:spMkLst>
        </pc:spChg>
        <pc:spChg chg="add del">
          <ac:chgData name="Woolley, Olivia" userId="a0f52f57-7a86-4bb4-805a-3158d4948e96" providerId="ADAL" clId="{E3973477-F16E-4EF3-866F-E3652182C6CD}" dt="2022-07-25T21:02:10.068" v="2815" actId="26606"/>
          <ac:spMkLst>
            <pc:docMk/>
            <pc:sldMk cId="4203070414" sldId="297"/>
            <ac:spMk id="102" creationId="{736F0DFD-0954-464F-BF12-DD2E6F6E0380}"/>
          </ac:spMkLst>
        </pc:spChg>
        <pc:spChg chg="add">
          <ac:chgData name="Woolley, Olivia" userId="a0f52f57-7a86-4bb4-805a-3158d4948e96" providerId="ADAL" clId="{E3973477-F16E-4EF3-866F-E3652182C6CD}" dt="2022-07-25T21:02:10.089" v="2816" actId="26606"/>
          <ac:spMkLst>
            <pc:docMk/>
            <pc:sldMk cId="4203070414" sldId="297"/>
            <ac:spMk id="104" creationId="{D153EDB2-4AAD-43F4-AE78-4D326C813369}"/>
          </ac:spMkLst>
        </pc:spChg>
        <pc:grpChg chg="add del">
          <ac:chgData name="Woolley, Olivia" userId="a0f52f57-7a86-4bb4-805a-3158d4948e96" providerId="ADAL" clId="{E3973477-F16E-4EF3-866F-E3652182C6CD}" dt="2022-07-25T20:54:44.771" v="2648" actId="26606"/>
          <ac:grpSpMkLst>
            <pc:docMk/>
            <pc:sldMk cId="4203070414" sldId="297"/>
            <ac:grpSpMk id="45" creationId="{A3CB7779-72E2-4E92-AE18-6BBC335DD881}"/>
          </ac:grpSpMkLst>
        </pc:grpChg>
        <pc:grpChg chg="add del">
          <ac:chgData name="Woolley, Olivia" userId="a0f52f57-7a86-4bb4-805a-3158d4948e96" providerId="ADAL" clId="{E3973477-F16E-4EF3-866F-E3652182C6CD}" dt="2022-07-25T20:57:33.551" v="2787" actId="26606"/>
          <ac:grpSpMkLst>
            <pc:docMk/>
            <pc:sldMk cId="4203070414" sldId="297"/>
            <ac:grpSpMk id="54" creationId="{A3CB7779-72E2-4E92-AE18-6BBC335DD881}"/>
          </ac:grpSpMkLst>
        </pc:grpChg>
        <pc:grpChg chg="add">
          <ac:chgData name="Woolley, Olivia" userId="a0f52f57-7a86-4bb4-805a-3158d4948e96" providerId="ADAL" clId="{E3973477-F16E-4EF3-866F-E3652182C6CD}" dt="2022-07-25T21:02:10.089" v="2816" actId="26606"/>
          <ac:grpSpMkLst>
            <pc:docMk/>
            <pc:sldMk cId="4203070414" sldId="297"/>
            <ac:grpSpMk id="105" creationId="{A3CB7779-72E2-4E92-AE18-6BBC335DD881}"/>
          </ac:grpSpMkLst>
        </pc:grpChg>
        <pc:picChg chg="add del mod">
          <ac:chgData name="Woolley, Olivia" userId="a0f52f57-7a86-4bb4-805a-3158d4948e96" providerId="ADAL" clId="{E3973477-F16E-4EF3-866F-E3652182C6CD}" dt="2022-07-26T10:43:51.705" v="4142" actId="478"/>
          <ac:picMkLst>
            <pc:docMk/>
            <pc:sldMk cId="4203070414" sldId="297"/>
            <ac:picMk id="3" creationId="{942354F2-E1D7-48F3-B4A8-8EE9052BB840}"/>
          </ac:picMkLst>
        </pc:picChg>
        <pc:picChg chg="del mod ord">
          <ac:chgData name="Woolley, Olivia" userId="a0f52f57-7a86-4bb4-805a-3158d4948e96" providerId="ADAL" clId="{E3973477-F16E-4EF3-866F-E3652182C6CD}" dt="2022-07-26T10:46:57.467" v="4157" actId="478"/>
          <ac:picMkLst>
            <pc:docMk/>
            <pc:sldMk cId="4203070414" sldId="297"/>
            <ac:picMk id="4" creationId="{60EEFE0E-790A-4C89-B4BE-556715925995}"/>
          </ac:picMkLst>
        </pc:picChg>
        <pc:picChg chg="add del mod ord">
          <ac:chgData name="Woolley, Olivia" userId="a0f52f57-7a86-4bb4-805a-3158d4948e96" providerId="ADAL" clId="{E3973477-F16E-4EF3-866F-E3652182C6CD}" dt="2022-07-26T10:42:33.971" v="4134" actId="478"/>
          <ac:picMkLst>
            <pc:docMk/>
            <pc:sldMk cId="4203070414" sldId="297"/>
            <ac:picMk id="5" creationId="{31D999A9-A859-4110-AA43-2417E9C1AD81}"/>
          </ac:picMkLst>
        </pc:picChg>
        <pc:picChg chg="del mod ord">
          <ac:chgData name="Woolley, Olivia" userId="a0f52f57-7a86-4bb4-805a-3158d4948e96" providerId="ADAL" clId="{E3973477-F16E-4EF3-866F-E3652182C6CD}" dt="2022-07-26T10:46:55.193" v="4155" actId="478"/>
          <ac:picMkLst>
            <pc:docMk/>
            <pc:sldMk cId="4203070414" sldId="297"/>
            <ac:picMk id="8" creationId="{7FA72C3A-B562-4658-84F9-1FBE2EDD75E5}"/>
          </ac:picMkLst>
        </pc:picChg>
        <pc:picChg chg="del mod ord">
          <ac:chgData name="Woolley, Olivia" userId="a0f52f57-7a86-4bb4-805a-3158d4948e96" providerId="ADAL" clId="{E3973477-F16E-4EF3-866F-E3652182C6CD}" dt="2022-07-26T10:47:00.619" v="4159" actId="478"/>
          <ac:picMkLst>
            <pc:docMk/>
            <pc:sldMk cId="4203070414" sldId="297"/>
            <ac:picMk id="9" creationId="{B37116FF-959C-4072-8416-092CCB8703C2}"/>
          </ac:picMkLst>
        </pc:picChg>
        <pc:picChg chg="del mod ord">
          <ac:chgData name="Woolley, Olivia" userId="a0f52f57-7a86-4bb4-805a-3158d4948e96" providerId="ADAL" clId="{E3973477-F16E-4EF3-866F-E3652182C6CD}" dt="2022-07-26T10:46:56.002" v="4156" actId="478"/>
          <ac:picMkLst>
            <pc:docMk/>
            <pc:sldMk cId="4203070414" sldId="297"/>
            <ac:picMk id="10" creationId="{8ACBACB7-D84D-4AB2-971E-17FB853C9C70}"/>
          </ac:picMkLst>
        </pc:picChg>
        <pc:picChg chg="del mod ord">
          <ac:chgData name="Woolley, Olivia" userId="a0f52f57-7a86-4bb4-805a-3158d4948e96" providerId="ADAL" clId="{E3973477-F16E-4EF3-866F-E3652182C6CD}" dt="2022-07-26T10:47:08.308" v="4163" actId="478"/>
          <ac:picMkLst>
            <pc:docMk/>
            <pc:sldMk cId="4203070414" sldId="297"/>
            <ac:picMk id="11" creationId="{B43CF3CB-C37E-4CD4-8B97-DBE4FEA9C277}"/>
          </ac:picMkLst>
        </pc:picChg>
        <pc:picChg chg="del mod ord">
          <ac:chgData name="Woolley, Olivia" userId="a0f52f57-7a86-4bb4-805a-3158d4948e96" providerId="ADAL" clId="{E3973477-F16E-4EF3-866F-E3652182C6CD}" dt="2022-07-26T10:46:59.055" v="4158" actId="478"/>
          <ac:picMkLst>
            <pc:docMk/>
            <pc:sldMk cId="4203070414" sldId="297"/>
            <ac:picMk id="12" creationId="{8A18CCA9-AEAD-4400-AE1A-3010FBB7F578}"/>
          </ac:picMkLst>
        </pc:picChg>
        <pc:picChg chg="del mod ord">
          <ac:chgData name="Woolley, Olivia" userId="a0f52f57-7a86-4bb4-805a-3158d4948e96" providerId="ADAL" clId="{E3973477-F16E-4EF3-866F-E3652182C6CD}" dt="2022-07-26T10:47:09.490" v="4164" actId="478"/>
          <ac:picMkLst>
            <pc:docMk/>
            <pc:sldMk cId="4203070414" sldId="297"/>
            <ac:picMk id="14" creationId="{B48A3459-DE34-4252-80AA-11C2FE5928DE}"/>
          </ac:picMkLst>
        </pc:picChg>
        <pc:picChg chg="del mod ord">
          <ac:chgData name="Woolley, Olivia" userId="a0f52f57-7a86-4bb4-805a-3158d4948e96" providerId="ADAL" clId="{E3973477-F16E-4EF3-866F-E3652182C6CD}" dt="2022-07-26T10:47:07.344" v="4162" actId="478"/>
          <ac:picMkLst>
            <pc:docMk/>
            <pc:sldMk cId="4203070414" sldId="297"/>
            <ac:picMk id="15" creationId="{B7CEE4E9-976F-4AA8-8602-12D3559395D8}"/>
          </ac:picMkLst>
        </pc:picChg>
        <pc:picChg chg="add mod">
          <ac:chgData name="Woolley, Olivia" userId="a0f52f57-7a86-4bb4-805a-3158d4948e96" providerId="ADAL" clId="{E3973477-F16E-4EF3-866F-E3652182C6CD}" dt="2022-07-26T10:48:28.109" v="4179" actId="1076"/>
          <ac:picMkLst>
            <pc:docMk/>
            <pc:sldMk cId="4203070414" sldId="297"/>
            <ac:picMk id="16" creationId="{8BEB6AC3-F0D6-4D13-AE15-B666E9BF4877}"/>
          </ac:picMkLst>
        </pc:picChg>
      </pc:sldChg>
      <pc:sldChg chg="addSp delSp modSp mod ord">
        <pc:chgData name="Woolley, Olivia" userId="a0f52f57-7a86-4bb4-805a-3158d4948e96" providerId="ADAL" clId="{E3973477-F16E-4EF3-866F-E3652182C6CD}" dt="2022-07-26T11:49:35.175" v="4302" actId="20577"/>
        <pc:sldMkLst>
          <pc:docMk/>
          <pc:sldMk cId="3255310434" sldId="298"/>
        </pc:sldMkLst>
        <pc:spChg chg="mod">
          <ac:chgData name="Woolley, Olivia" userId="a0f52f57-7a86-4bb4-805a-3158d4948e96" providerId="ADAL" clId="{E3973477-F16E-4EF3-866F-E3652182C6CD}" dt="2022-07-26T11:49:35.175" v="4302" actId="20577"/>
          <ac:spMkLst>
            <pc:docMk/>
            <pc:sldMk cId="3255310434" sldId="298"/>
            <ac:spMk id="58" creationId="{84AEC746-FE0F-52A2-02FE-2051DB902CF2}"/>
          </ac:spMkLst>
        </pc:spChg>
        <pc:picChg chg="add del mod">
          <ac:chgData name="Woolley, Olivia" userId="a0f52f57-7a86-4bb4-805a-3158d4948e96" providerId="ADAL" clId="{E3973477-F16E-4EF3-866F-E3652182C6CD}" dt="2022-07-26T09:35:01.964" v="3982" actId="478"/>
          <ac:picMkLst>
            <pc:docMk/>
            <pc:sldMk cId="3255310434" sldId="298"/>
            <ac:picMk id="4" creationId="{E6334EE9-E94F-4566-928A-4027C12BA278}"/>
          </ac:picMkLst>
        </pc:picChg>
        <pc:picChg chg="add mod">
          <ac:chgData name="Woolley, Olivia" userId="a0f52f57-7a86-4bb4-805a-3158d4948e96" providerId="ADAL" clId="{E3973477-F16E-4EF3-866F-E3652182C6CD}" dt="2022-07-26T09:36:54.067" v="4009" actId="1038"/>
          <ac:picMkLst>
            <pc:docMk/>
            <pc:sldMk cId="3255310434" sldId="298"/>
            <ac:picMk id="6" creationId="{6D3AA838-D781-437F-BAC8-939CFAC95FD0}"/>
          </ac:picMkLst>
        </pc:picChg>
        <pc:picChg chg="mod">
          <ac:chgData name="Woolley, Olivia" userId="a0f52f57-7a86-4bb4-805a-3158d4948e96" providerId="ADAL" clId="{E3973477-F16E-4EF3-866F-E3652182C6CD}" dt="2022-07-26T09:36:50.867" v="4006" actId="1038"/>
          <ac:picMkLst>
            <pc:docMk/>
            <pc:sldMk cId="3255310434" sldId="298"/>
            <ac:picMk id="12" creationId="{5BBCBBD5-25D0-4DDF-8B4B-B01F5CA3358C}"/>
          </ac:picMkLst>
        </pc:picChg>
        <pc:picChg chg="del mod">
          <ac:chgData name="Woolley, Olivia" userId="a0f52f57-7a86-4bb4-805a-3158d4948e96" providerId="ADAL" clId="{E3973477-F16E-4EF3-866F-E3652182C6CD}" dt="2022-07-26T09:36:26.231" v="3986" actId="478"/>
          <ac:picMkLst>
            <pc:docMk/>
            <pc:sldMk cId="3255310434" sldId="298"/>
            <ac:picMk id="19" creationId="{3DA545C1-05AF-4592-AE1B-E9A9251C0445}"/>
          </ac:picMkLst>
        </pc:picChg>
      </pc:sldChg>
      <pc:sldChg chg="modSp del mod">
        <pc:chgData name="Woolley, Olivia" userId="a0f52f57-7a86-4bb4-805a-3158d4948e96" providerId="ADAL" clId="{E3973477-F16E-4EF3-866F-E3652182C6CD}" dt="2022-07-25T14:54:25.395" v="1122" actId="47"/>
        <pc:sldMkLst>
          <pc:docMk/>
          <pc:sldMk cId="337327745" sldId="299"/>
        </pc:sldMkLst>
        <pc:spChg chg="mod">
          <ac:chgData name="Woolley, Olivia" userId="a0f52f57-7a86-4bb4-805a-3158d4948e96" providerId="ADAL" clId="{E3973477-F16E-4EF3-866F-E3652182C6CD}" dt="2022-07-25T14:16:34.722" v="705" actId="1076"/>
          <ac:spMkLst>
            <pc:docMk/>
            <pc:sldMk cId="337327745" sldId="299"/>
            <ac:spMk id="2" creationId="{334D29DB-1079-4EBD-B361-C56CAF05039F}"/>
          </ac:spMkLst>
        </pc:spChg>
        <pc:picChg chg="mod">
          <ac:chgData name="Woolley, Olivia" userId="a0f52f57-7a86-4bb4-805a-3158d4948e96" providerId="ADAL" clId="{E3973477-F16E-4EF3-866F-E3652182C6CD}" dt="2022-07-25T14:16:51.714" v="708" actId="1076"/>
          <ac:picMkLst>
            <pc:docMk/>
            <pc:sldMk cId="337327745" sldId="299"/>
            <ac:picMk id="4" creationId="{C1C0E8ED-93BB-4F92-9C44-9873883B7407}"/>
          </ac:picMkLst>
        </pc:picChg>
      </pc:sldChg>
      <pc:sldChg chg="addSp delSp modSp mod setBg">
        <pc:chgData name="Woolley, Olivia" userId="a0f52f57-7a86-4bb4-805a-3158d4948e96" providerId="ADAL" clId="{E3973477-F16E-4EF3-866F-E3652182C6CD}" dt="2022-07-26T12:46:39.832" v="5177" actId="20577"/>
        <pc:sldMkLst>
          <pc:docMk/>
          <pc:sldMk cId="2813501155" sldId="300"/>
        </pc:sldMkLst>
        <pc:spChg chg="mod">
          <ac:chgData name="Woolley, Olivia" userId="a0f52f57-7a86-4bb4-805a-3158d4948e96" providerId="ADAL" clId="{E3973477-F16E-4EF3-866F-E3652182C6CD}" dt="2022-07-26T09:06:12.332" v="3912" actId="2711"/>
          <ac:spMkLst>
            <pc:docMk/>
            <pc:sldMk cId="2813501155" sldId="300"/>
            <ac:spMk id="2" creationId="{2FAAB40E-FA41-46A4-5E6D-AE1998659437}"/>
          </ac:spMkLst>
        </pc:spChg>
        <pc:spChg chg="add del mod">
          <ac:chgData name="Woolley, Olivia" userId="a0f52f57-7a86-4bb4-805a-3158d4948e96" providerId="ADAL" clId="{E3973477-F16E-4EF3-866F-E3652182C6CD}" dt="2022-07-25T14:08:20.250" v="131"/>
          <ac:spMkLst>
            <pc:docMk/>
            <pc:sldMk cId="2813501155" sldId="300"/>
            <ac:spMk id="3" creationId="{D821C2FD-E6A6-47D9-A4B3-1A4896D9CB44}"/>
          </ac:spMkLst>
        </pc:spChg>
        <pc:spChg chg="add mod">
          <ac:chgData name="Woolley, Olivia" userId="a0f52f57-7a86-4bb4-805a-3158d4948e96" providerId="ADAL" clId="{E3973477-F16E-4EF3-866F-E3652182C6CD}" dt="2022-07-26T12:46:39.832" v="5177" actId="20577"/>
          <ac:spMkLst>
            <pc:docMk/>
            <pc:sldMk cId="2813501155" sldId="300"/>
            <ac:spMk id="4" creationId="{356E9D9C-88DA-4F01-92AE-5F764F4B4B9A}"/>
          </ac:spMkLst>
        </pc:spChg>
        <pc:spChg chg="add">
          <ac:chgData name="Woolley, Olivia" userId="a0f52f57-7a86-4bb4-805a-3158d4948e96" providerId="ADAL" clId="{E3973477-F16E-4EF3-866F-E3652182C6CD}" dt="2022-07-25T14:10:48.517" v="496" actId="26606"/>
          <ac:spMkLst>
            <pc:docMk/>
            <pc:sldMk cId="2813501155" sldId="300"/>
            <ac:spMk id="9" creationId="{081EA652-8C6A-4E69-BEB9-170809474553}"/>
          </ac:spMkLst>
        </pc:spChg>
        <pc:spChg chg="add">
          <ac:chgData name="Woolley, Olivia" userId="a0f52f57-7a86-4bb4-805a-3158d4948e96" providerId="ADAL" clId="{E3973477-F16E-4EF3-866F-E3652182C6CD}" dt="2022-07-25T14:10:48.517" v="496" actId="26606"/>
          <ac:spMkLst>
            <pc:docMk/>
            <pc:sldMk cId="2813501155" sldId="300"/>
            <ac:spMk id="11" creationId="{5298780A-33B9-4EA2-8F67-DE68AD62841B}"/>
          </ac:spMkLst>
        </pc:spChg>
        <pc:spChg chg="add">
          <ac:chgData name="Woolley, Olivia" userId="a0f52f57-7a86-4bb4-805a-3158d4948e96" providerId="ADAL" clId="{E3973477-F16E-4EF3-866F-E3652182C6CD}" dt="2022-07-25T14:10:48.517" v="496" actId="26606"/>
          <ac:spMkLst>
            <pc:docMk/>
            <pc:sldMk cId="2813501155" sldId="300"/>
            <ac:spMk id="13" creationId="{7F488E8B-4E1E-4402-8935-D4E6C02615C7}"/>
          </ac:spMkLst>
        </pc:spChg>
        <pc:cxnChg chg="add">
          <ac:chgData name="Woolley, Olivia" userId="a0f52f57-7a86-4bb4-805a-3158d4948e96" providerId="ADAL" clId="{E3973477-F16E-4EF3-866F-E3652182C6CD}" dt="2022-07-25T14:10:48.517" v="496" actId="26606"/>
          <ac:cxnSpMkLst>
            <pc:docMk/>
            <pc:sldMk cId="2813501155" sldId="300"/>
            <ac:cxnSpMk id="15" creationId="{23AAC9B5-8015-485C-ACF9-A750390E9A56}"/>
          </ac:cxnSpMkLst>
        </pc:cxnChg>
      </pc:sldChg>
      <pc:sldChg chg="addSp delSp modSp mod setBg setClrOvrMap">
        <pc:chgData name="Woolley, Olivia" userId="a0f52f57-7a86-4bb4-805a-3158d4948e96" providerId="ADAL" clId="{E3973477-F16E-4EF3-866F-E3652182C6CD}" dt="2022-07-26T13:47:59.936" v="5185" actId="20577"/>
        <pc:sldMkLst>
          <pc:docMk/>
          <pc:sldMk cId="2131343625" sldId="301"/>
        </pc:sldMkLst>
        <pc:spChg chg="mod">
          <ac:chgData name="Woolley, Olivia" userId="a0f52f57-7a86-4bb4-805a-3158d4948e96" providerId="ADAL" clId="{E3973477-F16E-4EF3-866F-E3652182C6CD}" dt="2022-07-25T18:48:54.031" v="1574" actId="26606"/>
          <ac:spMkLst>
            <pc:docMk/>
            <pc:sldMk cId="2131343625" sldId="301"/>
            <ac:spMk id="2" creationId="{4C81ECD1-0F5A-B1C1-5348-005ECF24B89A}"/>
          </ac:spMkLst>
        </pc:spChg>
        <pc:spChg chg="del mod ord">
          <ac:chgData name="Woolley, Olivia" userId="a0f52f57-7a86-4bb4-805a-3158d4948e96" providerId="ADAL" clId="{E3973477-F16E-4EF3-866F-E3652182C6CD}" dt="2022-07-26T09:57:36.202" v="4010"/>
          <ac:spMkLst>
            <pc:docMk/>
            <pc:sldMk cId="2131343625" sldId="301"/>
            <ac:spMk id="3" creationId="{59372DAF-EA30-0B09-75A7-646BFDA03C33}"/>
          </ac:spMkLst>
        </pc:spChg>
        <pc:spChg chg="add mod">
          <ac:chgData name="Woolley, Olivia" userId="a0f52f57-7a86-4bb4-805a-3158d4948e96" providerId="ADAL" clId="{E3973477-F16E-4EF3-866F-E3652182C6CD}" dt="2022-07-26T13:47:59.936" v="5185" actId="20577"/>
          <ac:spMkLst>
            <pc:docMk/>
            <pc:sldMk cId="2131343625" sldId="301"/>
            <ac:spMk id="8" creationId="{615814E4-826E-4DC3-A824-E10D17A4CC4C}"/>
          </ac:spMkLst>
        </pc:spChg>
        <pc:spChg chg="add del">
          <ac:chgData name="Woolley, Olivia" userId="a0f52f57-7a86-4bb4-805a-3158d4948e96" providerId="ADAL" clId="{E3973477-F16E-4EF3-866F-E3652182C6CD}" dt="2022-07-25T14:18:50.720" v="742" actId="26606"/>
          <ac:spMkLst>
            <pc:docMk/>
            <pc:sldMk cId="2131343625" sldId="301"/>
            <ac:spMk id="10" creationId="{823AC064-BC96-4F32-8AE1-B2FD38754823}"/>
          </ac:spMkLst>
        </pc:spChg>
        <pc:spChg chg="add mod">
          <ac:chgData name="Woolley, Olivia" userId="a0f52f57-7a86-4bb4-805a-3158d4948e96" providerId="ADAL" clId="{E3973477-F16E-4EF3-866F-E3652182C6CD}" dt="2022-07-25T19:42:31.305" v="2235" actId="1076"/>
          <ac:spMkLst>
            <pc:docMk/>
            <pc:sldMk cId="2131343625" sldId="301"/>
            <ac:spMk id="10" creationId="{DB965A69-91AD-4B96-B768-FD26D6B461A0}"/>
          </ac:spMkLst>
        </pc:spChg>
        <pc:spChg chg="add del">
          <ac:chgData name="Woolley, Olivia" userId="a0f52f57-7a86-4bb4-805a-3158d4948e96" providerId="ADAL" clId="{E3973477-F16E-4EF3-866F-E3652182C6CD}" dt="2022-07-25T18:41:02.699" v="1538" actId="26606"/>
          <ac:spMkLst>
            <pc:docMk/>
            <pc:sldMk cId="2131343625" sldId="301"/>
            <ac:spMk id="11" creationId="{7AE95D8F-9825-4222-8846-E3461598CC62}"/>
          </ac:spMkLst>
        </pc:spChg>
        <pc:spChg chg="add mod">
          <ac:chgData name="Woolley, Olivia" userId="a0f52f57-7a86-4bb4-805a-3158d4948e96" providerId="ADAL" clId="{E3973477-F16E-4EF3-866F-E3652182C6CD}" dt="2022-07-25T20:16:42.949" v="2481" actId="13926"/>
          <ac:spMkLst>
            <pc:docMk/>
            <pc:sldMk cId="2131343625" sldId="301"/>
            <ac:spMk id="12" creationId="{CBC639A6-3EBB-4B5D-AF09-B5819887FB25}"/>
          </ac:spMkLst>
        </pc:spChg>
        <pc:spChg chg="add del">
          <ac:chgData name="Woolley, Olivia" userId="a0f52f57-7a86-4bb4-805a-3158d4948e96" providerId="ADAL" clId="{E3973477-F16E-4EF3-866F-E3652182C6CD}" dt="2022-07-25T18:42:56.883" v="1550" actId="26606"/>
          <ac:spMkLst>
            <pc:docMk/>
            <pc:sldMk cId="2131343625" sldId="301"/>
            <ac:spMk id="13" creationId="{A3C210E6-A35A-4F68-8D60-801A019C75B8}"/>
          </ac:spMkLst>
        </pc:spChg>
        <pc:spChg chg="add del">
          <ac:chgData name="Woolley, Olivia" userId="a0f52f57-7a86-4bb4-805a-3158d4948e96" providerId="ADAL" clId="{E3973477-F16E-4EF3-866F-E3652182C6CD}" dt="2022-07-25T18:42:56.883" v="1550" actId="26606"/>
          <ac:spMkLst>
            <pc:docMk/>
            <pc:sldMk cId="2131343625" sldId="301"/>
            <ac:spMk id="15" creationId="{AC0D06B0-F19C-459E-B221-A34B506FB5E3}"/>
          </ac:spMkLst>
        </pc:spChg>
        <pc:spChg chg="add del">
          <ac:chgData name="Woolley, Olivia" userId="a0f52f57-7a86-4bb4-805a-3158d4948e96" providerId="ADAL" clId="{E3973477-F16E-4EF3-866F-E3652182C6CD}" dt="2022-07-25T18:42:56.883" v="1550" actId="26606"/>
          <ac:spMkLst>
            <pc:docMk/>
            <pc:sldMk cId="2131343625" sldId="301"/>
            <ac:spMk id="17" creationId="{345B26DA-1C6B-4C66-81C9-9C1877FC2DB1}"/>
          </ac:spMkLst>
        </pc:spChg>
        <pc:spChg chg="add del">
          <ac:chgData name="Woolley, Olivia" userId="a0f52f57-7a86-4bb4-805a-3158d4948e96" providerId="ADAL" clId="{E3973477-F16E-4EF3-866F-E3652182C6CD}" dt="2022-07-25T18:42:56.883" v="1550" actId="26606"/>
          <ac:spMkLst>
            <pc:docMk/>
            <pc:sldMk cId="2131343625" sldId="301"/>
            <ac:spMk id="19" creationId="{98DE6C44-43F8-4DE4-AB81-66853FFEA09A}"/>
          </ac:spMkLst>
        </pc:spChg>
        <pc:spChg chg="add del">
          <ac:chgData name="Woolley, Olivia" userId="a0f52f57-7a86-4bb4-805a-3158d4948e96" providerId="ADAL" clId="{E3973477-F16E-4EF3-866F-E3652182C6CD}" dt="2022-07-25T18:42:56.883" v="1550" actId="26606"/>
          <ac:spMkLst>
            <pc:docMk/>
            <pc:sldMk cId="2131343625" sldId="301"/>
            <ac:spMk id="21" creationId="{2409529B-9B56-4F10-BE4D-F934DB89E57E}"/>
          </ac:spMkLst>
        </pc:spChg>
        <pc:spChg chg="add del">
          <ac:chgData name="Woolley, Olivia" userId="a0f52f57-7a86-4bb4-805a-3158d4948e96" providerId="ADAL" clId="{E3973477-F16E-4EF3-866F-E3652182C6CD}" dt="2022-07-25T18:43:07.004" v="1552" actId="26606"/>
          <ac:spMkLst>
            <pc:docMk/>
            <pc:sldMk cId="2131343625" sldId="301"/>
            <ac:spMk id="25" creationId="{5B779097-0D69-4290-BA87-1376821E4A30}"/>
          </ac:spMkLst>
        </pc:spChg>
        <pc:spChg chg="add del">
          <ac:chgData name="Woolley, Olivia" userId="a0f52f57-7a86-4bb4-805a-3158d4948e96" providerId="ADAL" clId="{E3973477-F16E-4EF3-866F-E3652182C6CD}" dt="2022-07-25T18:43:13.680" v="1554" actId="26606"/>
          <ac:spMkLst>
            <pc:docMk/>
            <pc:sldMk cId="2131343625" sldId="301"/>
            <ac:spMk id="39" creationId="{F277940B-7F30-4A86-B577-C158694B3EFA}"/>
          </ac:spMkLst>
        </pc:spChg>
        <pc:spChg chg="add del">
          <ac:chgData name="Woolley, Olivia" userId="a0f52f57-7a86-4bb4-805a-3158d4948e96" providerId="ADAL" clId="{E3973477-F16E-4EF3-866F-E3652182C6CD}" dt="2022-07-25T18:48:54.031" v="1574" actId="26606"/>
          <ac:spMkLst>
            <pc:docMk/>
            <pc:sldMk cId="2131343625" sldId="301"/>
            <ac:spMk id="44" creationId="{D462EE7E-14DF-497D-AE08-F6623DB88E99}"/>
          </ac:spMkLst>
        </pc:spChg>
        <pc:spChg chg="add del">
          <ac:chgData name="Woolley, Olivia" userId="a0f52f57-7a86-4bb4-805a-3158d4948e96" providerId="ADAL" clId="{E3973477-F16E-4EF3-866F-E3652182C6CD}" dt="2022-07-25T18:48:54.031" v="1574" actId="26606"/>
          <ac:spMkLst>
            <pc:docMk/>
            <pc:sldMk cId="2131343625" sldId="301"/>
            <ac:spMk id="45" creationId="{A2CBBA37-ED57-439D-B76E-5DF571201B57}"/>
          </ac:spMkLst>
        </pc:spChg>
        <pc:spChg chg="add del">
          <ac:chgData name="Woolley, Olivia" userId="a0f52f57-7a86-4bb4-805a-3158d4948e96" providerId="ADAL" clId="{E3973477-F16E-4EF3-866F-E3652182C6CD}" dt="2022-07-25T18:43:25.132" v="1559" actId="26606"/>
          <ac:spMkLst>
            <pc:docMk/>
            <pc:sldMk cId="2131343625" sldId="301"/>
            <ac:spMk id="50" creationId="{EBB6D9F6-3E47-45AD-8461-718A3C87E3E8}"/>
          </ac:spMkLst>
        </pc:spChg>
        <pc:spChg chg="add del">
          <ac:chgData name="Woolley, Olivia" userId="a0f52f57-7a86-4bb4-805a-3158d4948e96" providerId="ADAL" clId="{E3973477-F16E-4EF3-866F-E3652182C6CD}" dt="2022-07-25T18:43:25.132" v="1559" actId="26606"/>
          <ac:spMkLst>
            <pc:docMk/>
            <pc:sldMk cId="2131343625" sldId="301"/>
            <ac:spMk id="52" creationId="{A3B16A00-A549-4B07-B8C2-4B3A966D9E26}"/>
          </ac:spMkLst>
        </pc:spChg>
        <pc:spChg chg="add del">
          <ac:chgData name="Woolley, Olivia" userId="a0f52f57-7a86-4bb4-805a-3158d4948e96" providerId="ADAL" clId="{E3973477-F16E-4EF3-866F-E3652182C6CD}" dt="2022-07-25T18:43:25.132" v="1559" actId="26606"/>
          <ac:spMkLst>
            <pc:docMk/>
            <pc:sldMk cId="2131343625" sldId="301"/>
            <ac:spMk id="54" creationId="{33B86BAE-87B4-4192-ABB2-627FFC965AC7}"/>
          </ac:spMkLst>
        </pc:spChg>
        <pc:spChg chg="add del">
          <ac:chgData name="Woolley, Olivia" userId="a0f52f57-7a86-4bb4-805a-3158d4948e96" providerId="ADAL" clId="{E3973477-F16E-4EF3-866F-E3652182C6CD}" dt="2022-07-25T18:43:25.132" v="1559" actId="26606"/>
          <ac:spMkLst>
            <pc:docMk/>
            <pc:sldMk cId="2131343625" sldId="301"/>
            <ac:spMk id="56" creationId="{22BB4F03-4463-45CC-89A7-8E03412EDDBF}"/>
          </ac:spMkLst>
        </pc:spChg>
        <pc:spChg chg="add del">
          <ac:chgData name="Woolley, Olivia" userId="a0f52f57-7a86-4bb4-805a-3158d4948e96" providerId="ADAL" clId="{E3973477-F16E-4EF3-866F-E3652182C6CD}" dt="2022-07-25T18:43:25.132" v="1559" actId="26606"/>
          <ac:spMkLst>
            <pc:docMk/>
            <pc:sldMk cId="2131343625" sldId="301"/>
            <ac:spMk id="58" creationId="{80E1AEAE-1F52-4C29-925C-27738417E9F5}"/>
          </ac:spMkLst>
        </pc:spChg>
        <pc:grpChg chg="add del">
          <ac:chgData name="Woolley, Olivia" userId="a0f52f57-7a86-4bb4-805a-3158d4948e96" providerId="ADAL" clId="{E3973477-F16E-4EF3-866F-E3652182C6CD}" dt="2022-07-25T18:43:07.004" v="1552" actId="26606"/>
          <ac:grpSpMkLst>
            <pc:docMk/>
            <pc:sldMk cId="2131343625" sldId="301"/>
            <ac:grpSpMk id="22" creationId="{6C6D9DC8-9EDB-48B2-8125-10F4D6B8995B}"/>
          </ac:grpSpMkLst>
        </pc:grpChg>
        <pc:grpChg chg="add del">
          <ac:chgData name="Woolley, Olivia" userId="a0f52f57-7a86-4bb4-805a-3158d4948e96" providerId="ADAL" clId="{E3973477-F16E-4EF3-866F-E3652182C6CD}" dt="2022-07-25T18:43:07.004" v="1552" actId="26606"/>
          <ac:grpSpMkLst>
            <pc:docMk/>
            <pc:sldMk cId="2131343625" sldId="301"/>
            <ac:grpSpMk id="26" creationId="{BCE84650-6FAA-48DC-BB93-39BB42D85F57}"/>
          </ac:grpSpMkLst>
        </pc:grpChg>
        <pc:grpChg chg="add del">
          <ac:chgData name="Woolley, Olivia" userId="a0f52f57-7a86-4bb4-805a-3158d4948e96" providerId="ADAL" clId="{E3973477-F16E-4EF3-866F-E3652182C6CD}" dt="2022-07-25T18:43:07.004" v="1552" actId="26606"/>
          <ac:grpSpMkLst>
            <pc:docMk/>
            <pc:sldMk cId="2131343625" sldId="301"/>
            <ac:grpSpMk id="29" creationId="{EBAD34AF-5414-49A5-AB75-F1CA854B3094}"/>
          </ac:grpSpMkLst>
        </pc:grpChg>
        <pc:grpChg chg="add del">
          <ac:chgData name="Woolley, Olivia" userId="a0f52f57-7a86-4bb4-805a-3158d4948e96" providerId="ADAL" clId="{E3973477-F16E-4EF3-866F-E3652182C6CD}" dt="2022-07-25T18:43:07.004" v="1552" actId="26606"/>
          <ac:grpSpMkLst>
            <pc:docMk/>
            <pc:sldMk cId="2131343625" sldId="301"/>
            <ac:grpSpMk id="30" creationId="{13E67C91-5B28-4AAD-881B-55AD0E00453B}"/>
          </ac:grpSpMkLst>
        </pc:grpChg>
        <pc:grpChg chg="add del">
          <ac:chgData name="Woolley, Olivia" userId="a0f52f57-7a86-4bb4-805a-3158d4948e96" providerId="ADAL" clId="{E3973477-F16E-4EF3-866F-E3652182C6CD}" dt="2022-07-25T18:43:07.004" v="1552" actId="26606"/>
          <ac:grpSpMkLst>
            <pc:docMk/>
            <pc:sldMk cId="2131343625" sldId="301"/>
            <ac:grpSpMk id="35" creationId="{A7058376-8680-4625-B783-C9F525147657}"/>
          </ac:grpSpMkLst>
        </pc:grpChg>
        <pc:grpChg chg="add del">
          <ac:chgData name="Woolley, Olivia" userId="a0f52f57-7a86-4bb4-805a-3158d4948e96" providerId="ADAL" clId="{E3973477-F16E-4EF3-866F-E3652182C6CD}" dt="2022-07-25T18:43:13.680" v="1554" actId="26606"/>
          <ac:grpSpMkLst>
            <pc:docMk/>
            <pc:sldMk cId="2131343625" sldId="301"/>
            <ac:grpSpMk id="40" creationId="{D2A542E6-1924-4FE2-89D1-3CB19468C1F6}"/>
          </ac:grpSpMkLst>
        </pc:grpChg>
        <pc:picChg chg="add mod ord">
          <ac:chgData name="Woolley, Olivia" userId="a0f52f57-7a86-4bb4-805a-3158d4948e96" providerId="ADAL" clId="{E3973477-F16E-4EF3-866F-E3652182C6CD}" dt="2022-07-26T09:58:01.452" v="4020" actId="1076"/>
          <ac:picMkLst>
            <pc:docMk/>
            <pc:sldMk cId="2131343625" sldId="301"/>
            <ac:picMk id="4" creationId="{0378AE9B-C1F3-4815-A586-272069B85733}"/>
          </ac:picMkLst>
        </pc:picChg>
        <pc:picChg chg="add mod ord">
          <ac:chgData name="Woolley, Olivia" userId="a0f52f57-7a86-4bb4-805a-3158d4948e96" providerId="ADAL" clId="{E3973477-F16E-4EF3-866F-E3652182C6CD}" dt="2022-07-26T09:57:59.082" v="4019" actId="1076"/>
          <ac:picMkLst>
            <pc:docMk/>
            <pc:sldMk cId="2131343625" sldId="301"/>
            <ac:picMk id="5" creationId="{AC3DF450-AB23-4197-BBF7-82123334A82C}"/>
          </ac:picMkLst>
        </pc:picChg>
        <pc:picChg chg="add del mod">
          <ac:chgData name="Woolley, Olivia" userId="a0f52f57-7a86-4bb4-805a-3158d4948e96" providerId="ADAL" clId="{E3973477-F16E-4EF3-866F-E3652182C6CD}" dt="2022-07-25T14:18:27.131" v="735" actId="478"/>
          <ac:picMkLst>
            <pc:docMk/>
            <pc:sldMk cId="2131343625" sldId="301"/>
            <ac:picMk id="6" creationId="{820635B5-A530-4AE8-A942-1AE584067A05}"/>
          </ac:picMkLst>
        </pc:picChg>
        <pc:picChg chg="add del mod ord">
          <ac:chgData name="Woolley, Olivia" userId="a0f52f57-7a86-4bb4-805a-3158d4948e96" providerId="ADAL" clId="{E3973477-F16E-4EF3-866F-E3652182C6CD}" dt="2022-07-26T09:57:46.798" v="4014" actId="478"/>
          <ac:picMkLst>
            <pc:docMk/>
            <pc:sldMk cId="2131343625" sldId="301"/>
            <ac:picMk id="6" creationId="{8376F27F-411C-475E-8B20-BC7F493DF658}"/>
          </ac:picMkLst>
        </pc:picChg>
        <pc:picChg chg="add mod ord">
          <ac:chgData name="Woolley, Olivia" userId="a0f52f57-7a86-4bb4-805a-3158d4948e96" providerId="ADAL" clId="{E3973477-F16E-4EF3-866F-E3652182C6CD}" dt="2022-07-26T09:58:17.325" v="4023" actId="14100"/>
          <ac:picMkLst>
            <pc:docMk/>
            <pc:sldMk cId="2131343625" sldId="301"/>
            <ac:picMk id="7" creationId="{199EAC35-18B4-47C7-9AE1-D7DC4E931769}"/>
          </ac:picMkLst>
        </pc:picChg>
        <pc:picChg chg="add del mod">
          <ac:chgData name="Woolley, Olivia" userId="a0f52f57-7a86-4bb4-805a-3158d4948e96" providerId="ADAL" clId="{E3973477-F16E-4EF3-866F-E3652182C6CD}" dt="2022-07-25T14:17:21.503" v="713" actId="478"/>
          <ac:picMkLst>
            <pc:docMk/>
            <pc:sldMk cId="2131343625" sldId="301"/>
            <ac:picMk id="7" creationId="{60D3DD66-3236-4189-91BF-50A31CAAE6D4}"/>
          </ac:picMkLst>
        </pc:picChg>
        <pc:picChg chg="add del mod">
          <ac:chgData name="Woolley, Olivia" userId="a0f52f57-7a86-4bb4-805a-3158d4948e96" providerId="ADAL" clId="{E3973477-F16E-4EF3-866F-E3652182C6CD}" dt="2022-07-25T14:18:17.101" v="733" actId="478"/>
          <ac:picMkLst>
            <pc:docMk/>
            <pc:sldMk cId="2131343625" sldId="301"/>
            <ac:picMk id="8" creationId="{55327353-5535-4165-A712-3FE607117742}"/>
          </ac:picMkLst>
        </pc:picChg>
        <pc:picChg chg="add mod">
          <ac:chgData name="Woolley, Olivia" userId="a0f52f57-7a86-4bb4-805a-3158d4948e96" providerId="ADAL" clId="{E3973477-F16E-4EF3-866F-E3652182C6CD}" dt="2022-07-26T09:58:06.091" v="4022" actId="14100"/>
          <ac:picMkLst>
            <pc:docMk/>
            <pc:sldMk cId="2131343625" sldId="301"/>
            <ac:picMk id="11" creationId="{65532458-1737-402B-A11E-F5BE94202632}"/>
          </ac:picMkLst>
        </pc:picChg>
        <pc:cxnChg chg="add del">
          <ac:chgData name="Woolley, Olivia" userId="a0f52f57-7a86-4bb4-805a-3158d4948e96" providerId="ADAL" clId="{E3973477-F16E-4EF3-866F-E3652182C6CD}" dt="2022-07-25T18:41:02.699" v="1538" actId="26606"/>
          <ac:cxnSpMkLst>
            <pc:docMk/>
            <pc:sldMk cId="2131343625" sldId="301"/>
            <ac:cxnSpMk id="9" creationId="{DFDA47BC-3069-47F5-8257-24B3B1F76A08}"/>
          </ac:cxnSpMkLst>
        </pc:cxnChg>
        <pc:cxnChg chg="add del">
          <ac:chgData name="Woolley, Olivia" userId="a0f52f57-7a86-4bb4-805a-3158d4948e96" providerId="ADAL" clId="{E3973477-F16E-4EF3-866F-E3652182C6CD}" dt="2022-07-25T14:18:50.720" v="742" actId="26606"/>
          <ac:cxnSpMkLst>
            <pc:docMk/>
            <pc:sldMk cId="2131343625" sldId="301"/>
            <ac:cxnSpMk id="12" creationId="{7E7C77BC-7138-40B1-A15B-20F57A494629}"/>
          </ac:cxnSpMkLst>
        </pc:cxnChg>
        <pc:cxnChg chg="add del">
          <ac:chgData name="Woolley, Olivia" userId="a0f52f57-7a86-4bb4-805a-3158d4948e96" providerId="ADAL" clId="{E3973477-F16E-4EF3-866F-E3652182C6CD}" dt="2022-07-25T14:18:50.720" v="742" actId="26606"/>
          <ac:cxnSpMkLst>
            <pc:docMk/>
            <pc:sldMk cId="2131343625" sldId="301"/>
            <ac:cxnSpMk id="14" creationId="{DB146403-F3D6-484B-B2ED-97F9565D0370}"/>
          </ac:cxnSpMkLst>
        </pc:cxnChg>
        <pc:cxnChg chg="add del">
          <ac:chgData name="Woolley, Olivia" userId="a0f52f57-7a86-4bb4-805a-3158d4948e96" providerId="ADAL" clId="{E3973477-F16E-4EF3-866F-E3652182C6CD}" dt="2022-07-25T18:41:02.699" v="1538" actId="26606"/>
          <ac:cxnSpMkLst>
            <pc:docMk/>
            <pc:sldMk cId="2131343625" sldId="301"/>
            <ac:cxnSpMk id="16" creationId="{942B920A-73AD-402A-8EEF-B88E1A9398B8}"/>
          </ac:cxnSpMkLst>
        </pc:cxnChg>
        <pc:cxnChg chg="add del">
          <ac:chgData name="Woolley, Olivia" userId="a0f52f57-7a86-4bb4-805a-3158d4948e96" providerId="ADAL" clId="{E3973477-F16E-4EF3-866F-E3652182C6CD}" dt="2022-07-25T18:41:02.699" v="1538" actId="26606"/>
          <ac:cxnSpMkLst>
            <pc:docMk/>
            <pc:sldMk cId="2131343625" sldId="301"/>
            <ac:cxnSpMk id="18" creationId="{00C9EB70-BC82-414A-BF8D-AD7FC6727616}"/>
          </ac:cxnSpMkLst>
        </pc:cxnChg>
        <pc:cxnChg chg="add del">
          <ac:chgData name="Woolley, Olivia" userId="a0f52f57-7a86-4bb4-805a-3158d4948e96" providerId="ADAL" clId="{E3973477-F16E-4EF3-866F-E3652182C6CD}" dt="2022-07-25T18:41:02.699" v="1538" actId="26606"/>
          <ac:cxnSpMkLst>
            <pc:docMk/>
            <pc:sldMk cId="2131343625" sldId="301"/>
            <ac:cxnSpMk id="20" creationId="{3217665F-0036-444A-8D4A-33AF36A36A42}"/>
          </ac:cxnSpMkLst>
        </pc:cxnChg>
      </pc:sldChg>
      <pc:sldChg chg="modSp del mod">
        <pc:chgData name="Woolley, Olivia" userId="a0f52f57-7a86-4bb4-805a-3158d4948e96" providerId="ADAL" clId="{E3973477-F16E-4EF3-866F-E3652182C6CD}" dt="2022-07-25T19:42:54.760" v="2237" actId="47"/>
        <pc:sldMkLst>
          <pc:docMk/>
          <pc:sldMk cId="329173127" sldId="302"/>
        </pc:sldMkLst>
        <pc:spChg chg="mod">
          <ac:chgData name="Woolley, Olivia" userId="a0f52f57-7a86-4bb4-805a-3158d4948e96" providerId="ADAL" clId="{E3973477-F16E-4EF3-866F-E3652182C6CD}" dt="2022-07-25T14:48:43.237" v="1090" actId="20577"/>
          <ac:spMkLst>
            <pc:docMk/>
            <pc:sldMk cId="329173127" sldId="302"/>
            <ac:spMk id="2" creationId="{5DBF3487-4316-3C7A-9CA1-66A944BBFFEF}"/>
          </ac:spMkLst>
        </pc:spChg>
        <pc:spChg chg="mod">
          <ac:chgData name="Woolley, Olivia" userId="a0f52f57-7a86-4bb4-805a-3158d4948e96" providerId="ADAL" clId="{E3973477-F16E-4EF3-866F-E3652182C6CD}" dt="2022-07-25T14:21:14.566" v="763" actId="313"/>
          <ac:spMkLst>
            <pc:docMk/>
            <pc:sldMk cId="329173127" sldId="302"/>
            <ac:spMk id="3" creationId="{BD1354ED-7B7F-51FC-0B57-5E0AC9048B63}"/>
          </ac:spMkLst>
        </pc:spChg>
      </pc:sldChg>
      <pc:sldChg chg="addSp delSp modSp mod setBg setClrOvrMap">
        <pc:chgData name="Woolley, Olivia" userId="a0f52f57-7a86-4bb4-805a-3158d4948e96" providerId="ADAL" clId="{E3973477-F16E-4EF3-866F-E3652182C6CD}" dt="2022-07-26T12:33:40.635" v="5007" actId="113"/>
        <pc:sldMkLst>
          <pc:docMk/>
          <pc:sldMk cId="1698636488" sldId="303"/>
        </pc:sldMkLst>
        <pc:spChg chg="mod ord">
          <ac:chgData name="Woolley, Olivia" userId="a0f52f57-7a86-4bb4-805a-3158d4948e96" providerId="ADAL" clId="{E3973477-F16E-4EF3-866F-E3652182C6CD}" dt="2022-07-26T10:41:02.455" v="4133" actId="1076"/>
          <ac:spMkLst>
            <pc:docMk/>
            <pc:sldMk cId="1698636488" sldId="303"/>
            <ac:spMk id="2" creationId="{DCE2CB57-FBCA-42C3-1BF5-0D06879214BD}"/>
          </ac:spMkLst>
        </pc:spChg>
        <pc:spChg chg="mod ord">
          <ac:chgData name="Woolley, Olivia" userId="a0f52f57-7a86-4bb4-805a-3158d4948e96" providerId="ADAL" clId="{E3973477-F16E-4EF3-866F-E3652182C6CD}" dt="2022-07-26T12:33:40.635" v="5007" actId="113"/>
          <ac:spMkLst>
            <pc:docMk/>
            <pc:sldMk cId="1698636488" sldId="303"/>
            <ac:spMk id="3" creationId="{0CD9AB2B-ACB7-5F7F-181B-0112B2BB83A4}"/>
          </ac:spMkLst>
        </pc:spChg>
        <pc:spChg chg="add del">
          <ac:chgData name="Woolley, Olivia" userId="a0f52f57-7a86-4bb4-805a-3158d4948e96" providerId="ADAL" clId="{E3973477-F16E-4EF3-866F-E3652182C6CD}" dt="2022-07-25T19:21:29.243" v="1987" actId="26606"/>
          <ac:spMkLst>
            <pc:docMk/>
            <pc:sldMk cId="1698636488" sldId="303"/>
            <ac:spMk id="9" creationId="{CF62D2A7-8207-488C-9F46-316BA81A16C8}"/>
          </ac:spMkLst>
        </pc:spChg>
        <pc:spChg chg="add del">
          <ac:chgData name="Woolley, Olivia" userId="a0f52f57-7a86-4bb4-805a-3158d4948e96" providerId="ADAL" clId="{E3973477-F16E-4EF3-866F-E3652182C6CD}" dt="2022-07-25T19:56:28.233" v="2363" actId="26606"/>
          <ac:spMkLst>
            <pc:docMk/>
            <pc:sldMk cId="1698636488" sldId="303"/>
            <ac:spMk id="10" creationId="{9D25F302-27C5-414F-97F8-6EA0A6C028BA}"/>
          </ac:spMkLst>
        </pc:spChg>
        <pc:spChg chg="add del">
          <ac:chgData name="Woolley, Olivia" userId="a0f52f57-7a86-4bb4-805a-3158d4948e96" providerId="ADAL" clId="{E3973477-F16E-4EF3-866F-E3652182C6CD}" dt="2022-07-25T19:56:28.233" v="2363" actId="26606"/>
          <ac:spMkLst>
            <pc:docMk/>
            <pc:sldMk cId="1698636488" sldId="303"/>
            <ac:spMk id="11" creationId="{830A36F8-48C2-4842-A87B-8CE8DF4E7FD2}"/>
          </ac:spMkLst>
        </pc:spChg>
        <pc:spChg chg="add del">
          <ac:chgData name="Woolley, Olivia" userId="a0f52f57-7a86-4bb4-805a-3158d4948e96" providerId="ADAL" clId="{E3973477-F16E-4EF3-866F-E3652182C6CD}" dt="2022-07-25T19:56:28.233" v="2363" actId="26606"/>
          <ac:spMkLst>
            <pc:docMk/>
            <pc:sldMk cId="1698636488" sldId="303"/>
            <ac:spMk id="12" creationId="{086A5A31-B10A-4793-84D4-D785959AE5B8}"/>
          </ac:spMkLst>
        </pc:spChg>
        <pc:spChg chg="add del">
          <ac:chgData name="Woolley, Olivia" userId="a0f52f57-7a86-4bb4-805a-3158d4948e96" providerId="ADAL" clId="{E3973477-F16E-4EF3-866F-E3652182C6CD}" dt="2022-07-25T19:54:58.600" v="2353" actId="26606"/>
          <ac:spMkLst>
            <pc:docMk/>
            <pc:sldMk cId="1698636488" sldId="303"/>
            <ac:spMk id="13" creationId="{0ED52484-C939-4951-85D6-79046BBC644D}"/>
          </ac:spMkLst>
        </pc:spChg>
        <pc:spChg chg="add del">
          <ac:chgData name="Woolley, Olivia" userId="a0f52f57-7a86-4bb4-805a-3158d4948e96" providerId="ADAL" clId="{E3973477-F16E-4EF3-866F-E3652182C6CD}" dt="2022-07-25T19:20:44.119" v="1982" actId="26606"/>
          <ac:spMkLst>
            <pc:docMk/>
            <pc:sldMk cId="1698636488" sldId="303"/>
            <ac:spMk id="14" creationId="{99A35411-0EE2-4606-843D-30DD6958DE03}"/>
          </ac:spMkLst>
        </pc:spChg>
        <pc:spChg chg="add del">
          <ac:chgData name="Woolley, Olivia" userId="a0f52f57-7a86-4bb4-805a-3158d4948e96" providerId="ADAL" clId="{E3973477-F16E-4EF3-866F-E3652182C6CD}" dt="2022-07-25T19:54:58.600" v="2353" actId="26606"/>
          <ac:spMkLst>
            <pc:docMk/>
            <pc:sldMk cId="1698636488" sldId="303"/>
            <ac:spMk id="15" creationId="{123AC743-1CAC-4594-8F81-8E5C1E45BA7B}"/>
          </ac:spMkLst>
        </pc:spChg>
        <pc:spChg chg="add del">
          <ac:chgData name="Woolley, Olivia" userId="a0f52f57-7a86-4bb4-805a-3158d4948e96" providerId="ADAL" clId="{E3973477-F16E-4EF3-866F-E3652182C6CD}" dt="2022-07-25T19:20:44.119" v="1982" actId="26606"/>
          <ac:spMkLst>
            <pc:docMk/>
            <pc:sldMk cId="1698636488" sldId="303"/>
            <ac:spMk id="16" creationId="{F0635F50-873F-429B-A47B-01987BE813DB}"/>
          </ac:spMkLst>
        </pc:spChg>
        <pc:spChg chg="add del">
          <ac:chgData name="Woolley, Olivia" userId="a0f52f57-7a86-4bb4-805a-3158d4948e96" providerId="ADAL" clId="{E3973477-F16E-4EF3-866F-E3652182C6CD}" dt="2022-07-25T19:54:58.600" v="2353" actId="26606"/>
          <ac:spMkLst>
            <pc:docMk/>
            <pc:sldMk cId="1698636488" sldId="303"/>
            <ac:spMk id="17" creationId="{3DF8EA8C-4EAB-49EE-BBAB-78BE910D2232}"/>
          </ac:spMkLst>
        </pc:spChg>
        <pc:spChg chg="add del">
          <ac:chgData name="Woolley, Olivia" userId="a0f52f57-7a86-4bb4-805a-3158d4948e96" providerId="ADAL" clId="{E3973477-F16E-4EF3-866F-E3652182C6CD}" dt="2022-07-25T19:20:44.119" v="1982" actId="26606"/>
          <ac:spMkLst>
            <pc:docMk/>
            <pc:sldMk cId="1698636488" sldId="303"/>
            <ac:spMk id="18" creationId="{41D050CA-E613-4479-9147-D0B3C94F5F20}"/>
          </ac:spMkLst>
        </pc:spChg>
        <pc:spChg chg="add del">
          <ac:chgData name="Woolley, Olivia" userId="a0f52f57-7a86-4bb4-805a-3158d4948e96" providerId="ADAL" clId="{E3973477-F16E-4EF3-866F-E3652182C6CD}" dt="2022-07-25T19:54:58.600" v="2353" actId="26606"/>
          <ac:spMkLst>
            <pc:docMk/>
            <pc:sldMk cId="1698636488" sldId="303"/>
            <ac:spMk id="19" creationId="{9973AF05-1CBD-4B57-BB0F-EAEF9F8FB679}"/>
          </ac:spMkLst>
        </pc:spChg>
        <pc:spChg chg="add del">
          <ac:chgData name="Woolley, Olivia" userId="a0f52f57-7a86-4bb4-805a-3158d4948e96" providerId="ADAL" clId="{E3973477-F16E-4EF3-866F-E3652182C6CD}" dt="2022-07-25T19:20:44.119" v="1982" actId="26606"/>
          <ac:spMkLst>
            <pc:docMk/>
            <pc:sldMk cId="1698636488" sldId="303"/>
            <ac:spMk id="20" creationId="{A71E2B72-D29B-4AB9-8D70-6C8C71DF5F29}"/>
          </ac:spMkLst>
        </pc:spChg>
        <pc:spChg chg="add del">
          <ac:chgData name="Woolley, Olivia" userId="a0f52f57-7a86-4bb4-805a-3158d4948e96" providerId="ADAL" clId="{E3973477-F16E-4EF3-866F-E3652182C6CD}" dt="2022-07-25T19:56:32.638" v="2365" actId="26606"/>
          <ac:spMkLst>
            <pc:docMk/>
            <pc:sldMk cId="1698636488" sldId="303"/>
            <ac:spMk id="21" creationId="{9D25F302-27C5-414F-97F8-6EA0A6C028BA}"/>
          </ac:spMkLst>
        </pc:spChg>
        <pc:spChg chg="add del">
          <ac:chgData name="Woolley, Olivia" userId="a0f52f57-7a86-4bb4-805a-3158d4948e96" providerId="ADAL" clId="{E3973477-F16E-4EF3-866F-E3652182C6CD}" dt="2022-07-25T19:20:44.119" v="1982" actId="26606"/>
          <ac:spMkLst>
            <pc:docMk/>
            <pc:sldMk cId="1698636488" sldId="303"/>
            <ac:spMk id="22" creationId="{CE77A619-B358-4FA1-8190-C3A0F00C046D}"/>
          </ac:spMkLst>
        </pc:spChg>
        <pc:spChg chg="add del">
          <ac:chgData name="Woolley, Olivia" userId="a0f52f57-7a86-4bb4-805a-3158d4948e96" providerId="ADAL" clId="{E3973477-F16E-4EF3-866F-E3652182C6CD}" dt="2022-07-25T19:56:32.638" v="2365" actId="26606"/>
          <ac:spMkLst>
            <pc:docMk/>
            <pc:sldMk cId="1698636488" sldId="303"/>
            <ac:spMk id="23" creationId="{697A07DC-3C8F-491B-92F4-F99B39E42C0C}"/>
          </ac:spMkLst>
        </pc:spChg>
        <pc:spChg chg="add del">
          <ac:chgData name="Woolley, Olivia" userId="a0f52f57-7a86-4bb4-805a-3158d4948e96" providerId="ADAL" clId="{E3973477-F16E-4EF3-866F-E3652182C6CD}" dt="2022-07-25T19:21:23.583" v="1984" actId="26606"/>
          <ac:spMkLst>
            <pc:docMk/>
            <pc:sldMk cId="1698636488" sldId="303"/>
            <ac:spMk id="24" creationId="{8C29D873-1945-4654-A367-D915DFB308DE}"/>
          </ac:spMkLst>
        </pc:spChg>
        <pc:spChg chg="add del">
          <ac:chgData name="Woolley, Olivia" userId="a0f52f57-7a86-4bb4-805a-3158d4948e96" providerId="ADAL" clId="{E3973477-F16E-4EF3-866F-E3652182C6CD}" dt="2022-07-25T19:21:23.583" v="1984" actId="26606"/>
          <ac:spMkLst>
            <pc:docMk/>
            <pc:sldMk cId="1698636488" sldId="303"/>
            <ac:spMk id="25" creationId="{6190A0DD-293F-477F-AEDB-BD04B1227302}"/>
          </ac:spMkLst>
        </pc:spChg>
        <pc:spChg chg="add del">
          <ac:chgData name="Woolley, Olivia" userId="a0f52f57-7a86-4bb4-805a-3158d4948e96" providerId="ADAL" clId="{E3973477-F16E-4EF3-866F-E3652182C6CD}" dt="2022-07-25T19:56:32.638" v="2365" actId="26606"/>
          <ac:spMkLst>
            <pc:docMk/>
            <pc:sldMk cId="1698636488" sldId="303"/>
            <ac:spMk id="26" creationId="{830A36F8-48C2-4842-A87B-8CE8DF4E7FD2}"/>
          </ac:spMkLst>
        </pc:spChg>
        <pc:spChg chg="add del">
          <ac:chgData name="Woolley, Olivia" userId="a0f52f57-7a86-4bb4-805a-3158d4948e96" providerId="ADAL" clId="{E3973477-F16E-4EF3-866F-E3652182C6CD}" dt="2022-07-25T19:21:29.221" v="1986" actId="26606"/>
          <ac:spMkLst>
            <pc:docMk/>
            <pc:sldMk cId="1698636488" sldId="303"/>
            <ac:spMk id="27" creationId="{12C63567-9A18-430B-817B-152D609F572F}"/>
          </ac:spMkLst>
        </pc:spChg>
        <pc:spChg chg="add del">
          <ac:chgData name="Woolley, Olivia" userId="a0f52f57-7a86-4bb4-805a-3158d4948e96" providerId="ADAL" clId="{E3973477-F16E-4EF3-866F-E3652182C6CD}" dt="2022-07-25T19:56:32.638" v="2365" actId="26606"/>
          <ac:spMkLst>
            <pc:docMk/>
            <pc:sldMk cId="1698636488" sldId="303"/>
            <ac:spMk id="28" creationId="{8F451A30-466B-4996-9BA5-CD6ABCC6D558}"/>
          </ac:spMkLst>
        </pc:spChg>
        <pc:spChg chg="add del">
          <ac:chgData name="Woolley, Olivia" userId="a0f52f57-7a86-4bb4-805a-3158d4948e96" providerId="ADAL" clId="{E3973477-F16E-4EF3-866F-E3652182C6CD}" dt="2022-07-25T19:46:14.566" v="2270" actId="26606"/>
          <ac:spMkLst>
            <pc:docMk/>
            <pc:sldMk cId="1698636488" sldId="303"/>
            <ac:spMk id="29" creationId="{EBB6D9F6-3E47-45AD-8461-718A3C87E3E8}"/>
          </ac:spMkLst>
        </pc:spChg>
        <pc:spChg chg="add del">
          <ac:chgData name="Woolley, Olivia" userId="a0f52f57-7a86-4bb4-805a-3158d4948e96" providerId="ADAL" clId="{E3973477-F16E-4EF3-866F-E3652182C6CD}" dt="2022-07-25T19:46:14.566" v="2270" actId="26606"/>
          <ac:spMkLst>
            <pc:docMk/>
            <pc:sldMk cId="1698636488" sldId="303"/>
            <ac:spMk id="30" creationId="{A3B16A00-A549-4B07-B8C2-4B3A966D9E26}"/>
          </ac:spMkLst>
        </pc:spChg>
        <pc:spChg chg="add del">
          <ac:chgData name="Woolley, Olivia" userId="a0f52f57-7a86-4bb4-805a-3158d4948e96" providerId="ADAL" clId="{E3973477-F16E-4EF3-866F-E3652182C6CD}" dt="2022-07-25T19:46:14.566" v="2270" actId="26606"/>
          <ac:spMkLst>
            <pc:docMk/>
            <pc:sldMk cId="1698636488" sldId="303"/>
            <ac:spMk id="31" creationId="{33B86BAE-87B4-4192-ABB2-627FFC965AC7}"/>
          </ac:spMkLst>
        </pc:spChg>
        <pc:spChg chg="add del">
          <ac:chgData name="Woolley, Olivia" userId="a0f52f57-7a86-4bb4-805a-3158d4948e96" providerId="ADAL" clId="{E3973477-F16E-4EF3-866F-E3652182C6CD}" dt="2022-07-25T19:46:14.566" v="2270" actId="26606"/>
          <ac:spMkLst>
            <pc:docMk/>
            <pc:sldMk cId="1698636488" sldId="303"/>
            <ac:spMk id="32" creationId="{22BB4F03-4463-45CC-89A7-8E03412EDDBF}"/>
          </ac:spMkLst>
        </pc:spChg>
        <pc:spChg chg="add del">
          <ac:chgData name="Woolley, Olivia" userId="a0f52f57-7a86-4bb4-805a-3158d4948e96" providerId="ADAL" clId="{E3973477-F16E-4EF3-866F-E3652182C6CD}" dt="2022-07-25T19:46:14.566" v="2270" actId="26606"/>
          <ac:spMkLst>
            <pc:docMk/>
            <pc:sldMk cId="1698636488" sldId="303"/>
            <ac:spMk id="33" creationId="{80E1AEAE-1F52-4C29-925C-27738417E9F5}"/>
          </ac:spMkLst>
        </pc:spChg>
        <pc:spChg chg="add del">
          <ac:chgData name="Woolley, Olivia" userId="a0f52f57-7a86-4bb4-805a-3158d4948e96" providerId="ADAL" clId="{E3973477-F16E-4EF3-866F-E3652182C6CD}" dt="2022-07-25T19:57:17.712" v="2368" actId="26606"/>
          <ac:spMkLst>
            <pc:docMk/>
            <pc:sldMk cId="1698636488" sldId="303"/>
            <ac:spMk id="34" creationId="{9D25F302-27C5-414F-97F8-6EA0A6C028BA}"/>
          </ac:spMkLst>
        </pc:spChg>
        <pc:spChg chg="add del">
          <ac:chgData name="Woolley, Olivia" userId="a0f52f57-7a86-4bb4-805a-3158d4948e96" providerId="ADAL" clId="{E3973477-F16E-4EF3-866F-E3652182C6CD}" dt="2022-07-25T19:57:17.712" v="2368" actId="26606"/>
          <ac:spMkLst>
            <pc:docMk/>
            <pc:sldMk cId="1698636488" sldId="303"/>
            <ac:spMk id="35" creationId="{830A36F8-48C2-4842-A87B-8CE8DF4E7FD2}"/>
          </ac:spMkLst>
        </pc:spChg>
        <pc:spChg chg="add del">
          <ac:chgData name="Woolley, Olivia" userId="a0f52f57-7a86-4bb4-805a-3158d4948e96" providerId="ADAL" clId="{E3973477-F16E-4EF3-866F-E3652182C6CD}" dt="2022-07-25T19:57:17.712" v="2368" actId="26606"/>
          <ac:spMkLst>
            <pc:docMk/>
            <pc:sldMk cId="1698636488" sldId="303"/>
            <ac:spMk id="36" creationId="{086A5A31-B10A-4793-84D4-D785959AE5B8}"/>
          </ac:spMkLst>
        </pc:spChg>
        <pc:spChg chg="add del">
          <ac:chgData name="Woolley, Olivia" userId="a0f52f57-7a86-4bb4-805a-3158d4948e96" providerId="ADAL" clId="{E3973477-F16E-4EF3-866F-E3652182C6CD}" dt="2022-07-25T19:46:13.104" v="2267" actId="26606"/>
          <ac:spMkLst>
            <pc:docMk/>
            <pc:sldMk cId="1698636488" sldId="303"/>
            <ac:spMk id="38" creationId="{C7EFEC15-5873-4245-BEBE-F611545814E0}"/>
          </ac:spMkLst>
        </pc:spChg>
        <pc:spChg chg="add del">
          <ac:chgData name="Woolley, Olivia" userId="a0f52f57-7a86-4bb4-805a-3158d4948e96" providerId="ADAL" clId="{E3973477-F16E-4EF3-866F-E3652182C6CD}" dt="2022-07-26T10:39:42.414" v="4122" actId="26606"/>
          <ac:spMkLst>
            <pc:docMk/>
            <pc:sldMk cId="1698636488" sldId="303"/>
            <ac:spMk id="41" creationId="{9D25F302-27C5-414F-97F8-6EA0A6C028BA}"/>
          </ac:spMkLst>
        </pc:spChg>
        <pc:spChg chg="add del">
          <ac:chgData name="Woolley, Olivia" userId="a0f52f57-7a86-4bb4-805a-3158d4948e96" providerId="ADAL" clId="{E3973477-F16E-4EF3-866F-E3652182C6CD}" dt="2022-07-25T19:47:01.788" v="2279" actId="26606"/>
          <ac:spMkLst>
            <pc:docMk/>
            <pc:sldMk cId="1698636488" sldId="303"/>
            <ac:spMk id="42" creationId="{618147C2-BF02-44AA-81D8-FD7776FAB3C6}"/>
          </ac:spMkLst>
        </pc:spChg>
        <pc:spChg chg="add del">
          <ac:chgData name="Woolley, Olivia" userId="a0f52f57-7a86-4bb4-805a-3158d4948e96" providerId="ADAL" clId="{E3973477-F16E-4EF3-866F-E3652182C6CD}" dt="2022-07-26T10:39:42.414" v="4122" actId="26606"/>
          <ac:spMkLst>
            <pc:docMk/>
            <pc:sldMk cId="1698636488" sldId="303"/>
            <ac:spMk id="43" creationId="{830A36F8-48C2-4842-A87B-8CE8DF4E7FD2}"/>
          </ac:spMkLst>
        </pc:spChg>
        <pc:spChg chg="add del">
          <ac:chgData name="Woolley, Olivia" userId="a0f52f57-7a86-4bb4-805a-3158d4948e96" providerId="ADAL" clId="{E3973477-F16E-4EF3-866F-E3652182C6CD}" dt="2022-07-26T10:39:42.414" v="4122" actId="26606"/>
          <ac:spMkLst>
            <pc:docMk/>
            <pc:sldMk cId="1698636488" sldId="303"/>
            <ac:spMk id="45" creationId="{16CB14A4-685B-4A11-9A8F-6FFF555F54B1}"/>
          </ac:spMkLst>
        </pc:spChg>
        <pc:spChg chg="add">
          <ac:chgData name="Woolley, Olivia" userId="a0f52f57-7a86-4bb4-805a-3158d4948e96" providerId="ADAL" clId="{E3973477-F16E-4EF3-866F-E3652182C6CD}" dt="2022-07-26T10:39:42.414" v="4122" actId="26606"/>
          <ac:spMkLst>
            <pc:docMk/>
            <pc:sldMk cId="1698636488" sldId="303"/>
            <ac:spMk id="50" creationId="{081EA652-8C6A-4E69-BEB9-170809474553}"/>
          </ac:spMkLst>
        </pc:spChg>
        <pc:spChg chg="add">
          <ac:chgData name="Woolley, Olivia" userId="a0f52f57-7a86-4bb4-805a-3158d4948e96" providerId="ADAL" clId="{E3973477-F16E-4EF3-866F-E3652182C6CD}" dt="2022-07-26T10:39:42.414" v="4122" actId="26606"/>
          <ac:spMkLst>
            <pc:docMk/>
            <pc:sldMk cId="1698636488" sldId="303"/>
            <ac:spMk id="52" creationId="{A4026A73-1F7F-49F2-B319-8CA3B3D53269}"/>
          </ac:spMkLst>
        </pc:spChg>
        <pc:spChg chg="add">
          <ac:chgData name="Woolley, Olivia" userId="a0f52f57-7a86-4bb4-805a-3158d4948e96" providerId="ADAL" clId="{E3973477-F16E-4EF3-866F-E3652182C6CD}" dt="2022-07-26T10:39:42.414" v="4122" actId="26606"/>
          <ac:spMkLst>
            <pc:docMk/>
            <pc:sldMk cId="1698636488" sldId="303"/>
            <ac:spMk id="54" creationId="{5298780A-33B9-4EA2-8F67-DE68AD62841B}"/>
          </ac:spMkLst>
        </pc:spChg>
        <pc:spChg chg="add">
          <ac:chgData name="Woolley, Olivia" userId="a0f52f57-7a86-4bb4-805a-3158d4948e96" providerId="ADAL" clId="{E3973477-F16E-4EF3-866F-E3652182C6CD}" dt="2022-07-26T10:39:42.414" v="4122" actId="26606"/>
          <ac:spMkLst>
            <pc:docMk/>
            <pc:sldMk cId="1698636488" sldId="303"/>
            <ac:spMk id="56" creationId="{7F488E8B-4E1E-4402-8935-D4E6C02615C7}"/>
          </ac:spMkLst>
        </pc:spChg>
        <pc:spChg chg="add del">
          <ac:chgData name="Woolley, Olivia" userId="a0f52f57-7a86-4bb4-805a-3158d4948e96" providerId="ADAL" clId="{E3973477-F16E-4EF3-866F-E3652182C6CD}" dt="2022-07-25T19:46:14.547" v="2269" actId="26606"/>
          <ac:spMkLst>
            <pc:docMk/>
            <pc:sldMk cId="1698636488" sldId="303"/>
            <ac:spMk id="65" creationId="{07977D39-626F-40D7-B00F-16E02602DD5A}"/>
          </ac:spMkLst>
        </pc:spChg>
        <pc:spChg chg="add del">
          <ac:chgData name="Woolley, Olivia" userId="a0f52f57-7a86-4bb4-805a-3158d4948e96" providerId="ADAL" clId="{E3973477-F16E-4EF3-866F-E3652182C6CD}" dt="2022-07-25T19:46:14.547" v="2269" actId="26606"/>
          <ac:spMkLst>
            <pc:docMk/>
            <pc:sldMk cId="1698636488" sldId="303"/>
            <ac:spMk id="66" creationId="{B905CDE4-B751-4B3E-B625-6E59F8903414}"/>
          </ac:spMkLst>
        </pc:spChg>
        <pc:spChg chg="add del">
          <ac:chgData name="Woolley, Olivia" userId="a0f52f57-7a86-4bb4-805a-3158d4948e96" providerId="ADAL" clId="{E3973477-F16E-4EF3-866F-E3652182C6CD}" dt="2022-07-25T19:46:14.547" v="2269" actId="26606"/>
          <ac:spMkLst>
            <pc:docMk/>
            <pc:sldMk cId="1698636488" sldId="303"/>
            <ac:spMk id="67" creationId="{08108C16-F4C0-44AA-999D-17BD39219B24}"/>
          </ac:spMkLst>
        </pc:spChg>
        <pc:spChg chg="add del">
          <ac:chgData name="Woolley, Olivia" userId="a0f52f57-7a86-4bb4-805a-3158d4948e96" providerId="ADAL" clId="{E3973477-F16E-4EF3-866F-E3652182C6CD}" dt="2022-07-25T19:46:14.547" v="2269" actId="26606"/>
          <ac:spMkLst>
            <pc:docMk/>
            <pc:sldMk cId="1698636488" sldId="303"/>
            <ac:spMk id="68" creationId="{C8F10CB3-3B5E-4C7A-98CF-B87454DDFA39}"/>
          </ac:spMkLst>
        </pc:spChg>
        <pc:spChg chg="add del">
          <ac:chgData name="Woolley, Olivia" userId="a0f52f57-7a86-4bb4-805a-3158d4948e96" providerId="ADAL" clId="{E3973477-F16E-4EF3-866F-E3652182C6CD}" dt="2022-07-25T19:47:01.788" v="2279" actId="26606"/>
          <ac:spMkLst>
            <pc:docMk/>
            <pc:sldMk cId="1698636488" sldId="303"/>
            <ac:spMk id="70" creationId="{615E9F7A-B64C-4192-8930-A05D1E23F324}"/>
          </ac:spMkLst>
        </pc:spChg>
        <pc:spChg chg="add del">
          <ac:chgData name="Woolley, Olivia" userId="a0f52f57-7a86-4bb4-805a-3158d4948e96" providerId="ADAL" clId="{E3973477-F16E-4EF3-866F-E3652182C6CD}" dt="2022-07-25T19:47:01.788" v="2279" actId="26606"/>
          <ac:spMkLst>
            <pc:docMk/>
            <pc:sldMk cId="1698636488" sldId="303"/>
            <ac:spMk id="71" creationId="{793EB161-5CFE-4D7E-B34B-06C90F9B16B6}"/>
          </ac:spMkLst>
        </pc:spChg>
        <pc:spChg chg="add del">
          <ac:chgData name="Woolley, Olivia" userId="a0f52f57-7a86-4bb4-805a-3158d4948e96" providerId="ADAL" clId="{E3973477-F16E-4EF3-866F-E3652182C6CD}" dt="2022-07-25T19:48:26.587" v="2296" actId="26606"/>
          <ac:spMkLst>
            <pc:docMk/>
            <pc:sldMk cId="1698636488" sldId="303"/>
            <ac:spMk id="73" creationId="{C99A8FB7-A79B-4BC9-9D56-B79587F6AA3E}"/>
          </ac:spMkLst>
        </pc:spChg>
        <pc:spChg chg="add del">
          <ac:chgData name="Woolley, Olivia" userId="a0f52f57-7a86-4bb4-805a-3158d4948e96" providerId="ADAL" clId="{E3973477-F16E-4EF3-866F-E3652182C6CD}" dt="2022-07-25T19:48:26.587" v="2296" actId="26606"/>
          <ac:spMkLst>
            <pc:docMk/>
            <pc:sldMk cId="1698636488" sldId="303"/>
            <ac:spMk id="74" creationId="{B23893E2-3349-46D7-A7AA-B9E447957FB1}"/>
          </ac:spMkLst>
        </pc:spChg>
        <pc:spChg chg="add del">
          <ac:chgData name="Woolley, Olivia" userId="a0f52f57-7a86-4bb4-805a-3158d4948e96" providerId="ADAL" clId="{E3973477-F16E-4EF3-866F-E3652182C6CD}" dt="2022-07-25T19:48:26.587" v="2296" actId="26606"/>
          <ac:spMkLst>
            <pc:docMk/>
            <pc:sldMk cId="1698636488" sldId="303"/>
            <ac:spMk id="75" creationId="{4BFC77B5-F38E-4A7D-80BD-C3A10B717767}"/>
          </ac:spMkLst>
        </pc:spChg>
        <pc:spChg chg="add del">
          <ac:chgData name="Woolley, Olivia" userId="a0f52f57-7a86-4bb4-805a-3158d4948e96" providerId="ADAL" clId="{E3973477-F16E-4EF3-866F-E3652182C6CD}" dt="2022-07-25T19:46:36.650" v="2274" actId="26606"/>
          <ac:spMkLst>
            <pc:docMk/>
            <pc:sldMk cId="1698636488" sldId="303"/>
            <ac:spMk id="76" creationId="{57F7809F-7E6F-43AA-B5BD-969F9DECBDEF}"/>
          </ac:spMkLst>
        </pc:spChg>
        <pc:spChg chg="add del">
          <ac:chgData name="Woolley, Olivia" userId="a0f52f57-7a86-4bb4-805a-3158d4948e96" providerId="ADAL" clId="{E3973477-F16E-4EF3-866F-E3652182C6CD}" dt="2022-07-25T19:48:00.903" v="2281" actId="26606"/>
          <ac:spMkLst>
            <pc:docMk/>
            <pc:sldMk cId="1698636488" sldId="303"/>
            <ac:spMk id="77" creationId="{0ED52484-C939-4951-85D6-79046BBC644D}"/>
          </ac:spMkLst>
        </pc:spChg>
        <pc:spChg chg="add del">
          <ac:chgData name="Woolley, Olivia" userId="a0f52f57-7a86-4bb4-805a-3158d4948e96" providerId="ADAL" clId="{E3973477-F16E-4EF3-866F-E3652182C6CD}" dt="2022-07-25T19:46:36.650" v="2274" actId="26606"/>
          <ac:spMkLst>
            <pc:docMk/>
            <pc:sldMk cId="1698636488" sldId="303"/>
            <ac:spMk id="78" creationId="{9073D962-D3D2-4A72-8593-65C213CBFFC3}"/>
          </ac:spMkLst>
        </pc:spChg>
        <pc:spChg chg="add del">
          <ac:chgData name="Woolley, Olivia" userId="a0f52f57-7a86-4bb4-805a-3158d4948e96" providerId="ADAL" clId="{E3973477-F16E-4EF3-866F-E3652182C6CD}" dt="2022-07-25T19:48:00.903" v="2281" actId="26606"/>
          <ac:spMkLst>
            <pc:docMk/>
            <pc:sldMk cId="1698636488" sldId="303"/>
            <ac:spMk id="79" creationId="{123AC743-1CAC-4594-8F81-8E5C1E45BA7B}"/>
          </ac:spMkLst>
        </pc:spChg>
        <pc:spChg chg="add del">
          <ac:chgData name="Woolley, Olivia" userId="a0f52f57-7a86-4bb4-805a-3158d4948e96" providerId="ADAL" clId="{E3973477-F16E-4EF3-866F-E3652182C6CD}" dt="2022-07-25T19:46:36.650" v="2274" actId="26606"/>
          <ac:spMkLst>
            <pc:docMk/>
            <pc:sldMk cId="1698636488" sldId="303"/>
            <ac:spMk id="80" creationId="{2387511B-F6E1-4929-AC90-94FB8B6B0F41}"/>
          </ac:spMkLst>
        </pc:spChg>
        <pc:spChg chg="add del">
          <ac:chgData name="Woolley, Olivia" userId="a0f52f57-7a86-4bb4-805a-3158d4948e96" providerId="ADAL" clId="{E3973477-F16E-4EF3-866F-E3652182C6CD}" dt="2022-07-25T19:48:00.903" v="2281" actId="26606"/>
          <ac:spMkLst>
            <pc:docMk/>
            <pc:sldMk cId="1698636488" sldId="303"/>
            <ac:spMk id="81" creationId="{3DF8EA8C-4EAB-49EE-BBAB-78BE910D2232}"/>
          </ac:spMkLst>
        </pc:spChg>
        <pc:spChg chg="add del">
          <ac:chgData name="Woolley, Olivia" userId="a0f52f57-7a86-4bb4-805a-3158d4948e96" providerId="ADAL" clId="{E3973477-F16E-4EF3-866F-E3652182C6CD}" dt="2022-07-25T19:46:36.650" v="2274" actId="26606"/>
          <ac:spMkLst>
            <pc:docMk/>
            <pc:sldMk cId="1698636488" sldId="303"/>
            <ac:spMk id="82" creationId="{AA58F78C-27AB-465F-AA33-15E08AF267F9}"/>
          </ac:spMkLst>
        </pc:spChg>
        <pc:spChg chg="add del">
          <ac:chgData name="Woolley, Olivia" userId="a0f52f57-7a86-4bb4-805a-3158d4948e96" providerId="ADAL" clId="{E3973477-F16E-4EF3-866F-E3652182C6CD}" dt="2022-07-25T19:48:00.903" v="2281" actId="26606"/>
          <ac:spMkLst>
            <pc:docMk/>
            <pc:sldMk cId="1698636488" sldId="303"/>
            <ac:spMk id="83" creationId="{9973AF05-1CBD-4B57-BB0F-EAEF9F8FB679}"/>
          </ac:spMkLst>
        </pc:spChg>
        <pc:spChg chg="add del">
          <ac:chgData name="Woolley, Olivia" userId="a0f52f57-7a86-4bb4-805a-3158d4948e96" providerId="ADAL" clId="{E3973477-F16E-4EF3-866F-E3652182C6CD}" dt="2022-07-25T19:46:50.992" v="2276" actId="26606"/>
          <ac:spMkLst>
            <pc:docMk/>
            <pc:sldMk cId="1698636488" sldId="303"/>
            <ac:spMk id="84" creationId="{4E98B8B0-573C-43DD-85FE-31433D57070C}"/>
          </ac:spMkLst>
        </pc:spChg>
        <pc:spChg chg="add del">
          <ac:chgData name="Woolley, Olivia" userId="a0f52f57-7a86-4bb4-805a-3158d4948e96" providerId="ADAL" clId="{E3973477-F16E-4EF3-866F-E3652182C6CD}" dt="2022-07-25T19:46:50.992" v="2276" actId="26606"/>
          <ac:spMkLst>
            <pc:docMk/>
            <pc:sldMk cId="1698636488" sldId="303"/>
            <ac:spMk id="85" creationId="{0ADDB668-2CA4-4D2B-9C34-3487CA330BA8}"/>
          </ac:spMkLst>
        </pc:spChg>
        <pc:spChg chg="add del">
          <ac:chgData name="Woolley, Olivia" userId="a0f52f57-7a86-4bb4-805a-3158d4948e96" providerId="ADAL" clId="{E3973477-F16E-4EF3-866F-E3652182C6CD}" dt="2022-07-25T19:46:50.992" v="2276" actId="26606"/>
          <ac:spMkLst>
            <pc:docMk/>
            <pc:sldMk cId="1698636488" sldId="303"/>
            <ac:spMk id="86" creationId="{2568BC19-F052-4108-93E1-6A3D1DEC072F}"/>
          </ac:spMkLst>
        </pc:spChg>
        <pc:spChg chg="add del">
          <ac:chgData name="Woolley, Olivia" userId="a0f52f57-7a86-4bb4-805a-3158d4948e96" providerId="ADAL" clId="{E3973477-F16E-4EF3-866F-E3652182C6CD}" dt="2022-07-25T19:46:50.992" v="2276" actId="26606"/>
          <ac:spMkLst>
            <pc:docMk/>
            <pc:sldMk cId="1698636488" sldId="303"/>
            <ac:spMk id="87" creationId="{D5FD337D-4D6B-4C8B-B6F5-121097E09881}"/>
          </ac:spMkLst>
        </pc:spChg>
        <pc:spChg chg="add del">
          <ac:chgData name="Woolley, Olivia" userId="a0f52f57-7a86-4bb4-805a-3158d4948e96" providerId="ADAL" clId="{E3973477-F16E-4EF3-866F-E3652182C6CD}" dt="2022-07-25T19:48:02.489" v="2283" actId="26606"/>
          <ac:spMkLst>
            <pc:docMk/>
            <pc:sldMk cId="1698636488" sldId="303"/>
            <ac:spMk id="88" creationId="{94BFCCA4-109C-4B21-816E-144FE75C38EE}"/>
          </ac:spMkLst>
        </pc:spChg>
        <pc:spChg chg="add del">
          <ac:chgData name="Woolley, Olivia" userId="a0f52f57-7a86-4bb4-805a-3158d4948e96" providerId="ADAL" clId="{E3973477-F16E-4EF3-866F-E3652182C6CD}" dt="2022-07-25T19:46:55.110" v="2278" actId="26606"/>
          <ac:spMkLst>
            <pc:docMk/>
            <pc:sldMk cId="1698636488" sldId="303"/>
            <ac:spMk id="89" creationId="{91793900-90FA-49F2-B935-C199708F7935}"/>
          </ac:spMkLst>
        </pc:spChg>
        <pc:spChg chg="add del">
          <ac:chgData name="Woolley, Olivia" userId="a0f52f57-7a86-4bb4-805a-3158d4948e96" providerId="ADAL" clId="{E3973477-F16E-4EF3-866F-E3652182C6CD}" dt="2022-07-25T19:46:55.110" v="2278" actId="26606"/>
          <ac:spMkLst>
            <pc:docMk/>
            <pc:sldMk cId="1698636488" sldId="303"/>
            <ac:spMk id="90" creationId="{A2CDF4EC-7B47-436E-927B-575404258573}"/>
          </ac:spMkLst>
        </pc:spChg>
        <pc:spChg chg="add del">
          <ac:chgData name="Woolley, Olivia" userId="a0f52f57-7a86-4bb4-805a-3158d4948e96" providerId="ADAL" clId="{E3973477-F16E-4EF3-866F-E3652182C6CD}" dt="2022-07-25T19:46:55.110" v="2278" actId="26606"/>
          <ac:spMkLst>
            <pc:docMk/>
            <pc:sldMk cId="1698636488" sldId="303"/>
            <ac:spMk id="91" creationId="{EF273D9E-5BEA-459A-918F-AF5ACA258471}"/>
          </ac:spMkLst>
        </pc:spChg>
        <pc:spChg chg="add del">
          <ac:chgData name="Woolley, Olivia" userId="a0f52f57-7a86-4bb4-805a-3158d4948e96" providerId="ADAL" clId="{E3973477-F16E-4EF3-866F-E3652182C6CD}" dt="2022-07-25T19:46:55.110" v="2278" actId="26606"/>
          <ac:spMkLst>
            <pc:docMk/>
            <pc:sldMk cId="1698636488" sldId="303"/>
            <ac:spMk id="92" creationId="{5DFA5EF5-56B1-49EE-B0BB-69B6399FAD9F}"/>
          </ac:spMkLst>
        </pc:spChg>
        <pc:spChg chg="add del">
          <ac:chgData name="Woolley, Olivia" userId="a0f52f57-7a86-4bb4-805a-3158d4948e96" providerId="ADAL" clId="{E3973477-F16E-4EF3-866F-E3652182C6CD}" dt="2022-07-25T19:48:02.489" v="2283" actId="26606"/>
          <ac:spMkLst>
            <pc:docMk/>
            <pc:sldMk cId="1698636488" sldId="303"/>
            <ac:spMk id="93" creationId="{0059B5C0-FEC8-4370-AF45-02E3AEF6FA6D}"/>
          </ac:spMkLst>
        </pc:spChg>
        <pc:spChg chg="add del">
          <ac:chgData name="Woolley, Olivia" userId="a0f52f57-7a86-4bb4-805a-3158d4948e96" providerId="ADAL" clId="{E3973477-F16E-4EF3-866F-E3652182C6CD}" dt="2022-07-25T19:48:03.963" v="2285" actId="26606"/>
          <ac:spMkLst>
            <pc:docMk/>
            <pc:sldMk cId="1698636488" sldId="303"/>
            <ac:spMk id="95" creationId="{07977D39-626F-40D7-B00F-16E02602DD5A}"/>
          </ac:spMkLst>
        </pc:spChg>
        <pc:spChg chg="add del">
          <ac:chgData name="Woolley, Olivia" userId="a0f52f57-7a86-4bb4-805a-3158d4948e96" providerId="ADAL" clId="{E3973477-F16E-4EF3-866F-E3652182C6CD}" dt="2022-07-25T19:48:03.963" v="2285" actId="26606"/>
          <ac:spMkLst>
            <pc:docMk/>
            <pc:sldMk cId="1698636488" sldId="303"/>
            <ac:spMk id="96" creationId="{B905CDE4-B751-4B3E-B625-6E59F8903414}"/>
          </ac:spMkLst>
        </pc:spChg>
        <pc:spChg chg="add del">
          <ac:chgData name="Woolley, Olivia" userId="a0f52f57-7a86-4bb4-805a-3158d4948e96" providerId="ADAL" clId="{E3973477-F16E-4EF3-866F-E3652182C6CD}" dt="2022-07-25T19:48:03.963" v="2285" actId="26606"/>
          <ac:spMkLst>
            <pc:docMk/>
            <pc:sldMk cId="1698636488" sldId="303"/>
            <ac:spMk id="97" creationId="{08108C16-F4C0-44AA-999D-17BD39219B24}"/>
          </ac:spMkLst>
        </pc:spChg>
        <pc:spChg chg="add del">
          <ac:chgData name="Woolley, Olivia" userId="a0f52f57-7a86-4bb4-805a-3158d4948e96" providerId="ADAL" clId="{E3973477-F16E-4EF3-866F-E3652182C6CD}" dt="2022-07-25T19:48:03.963" v="2285" actId="26606"/>
          <ac:spMkLst>
            <pc:docMk/>
            <pc:sldMk cId="1698636488" sldId="303"/>
            <ac:spMk id="98" creationId="{C8F10CB3-3B5E-4C7A-98CF-B87454DDFA39}"/>
          </ac:spMkLst>
        </pc:spChg>
        <pc:spChg chg="add del">
          <ac:chgData name="Woolley, Olivia" userId="a0f52f57-7a86-4bb4-805a-3158d4948e96" providerId="ADAL" clId="{E3973477-F16E-4EF3-866F-E3652182C6CD}" dt="2022-07-25T19:48:05.759" v="2287" actId="26606"/>
          <ac:spMkLst>
            <pc:docMk/>
            <pc:sldMk cId="1698636488" sldId="303"/>
            <ac:spMk id="105" creationId="{681D366F-0B96-4E6B-ABD5-96092A6A9174}"/>
          </ac:spMkLst>
        </pc:spChg>
        <pc:spChg chg="add del">
          <ac:chgData name="Woolley, Olivia" userId="a0f52f57-7a86-4bb4-805a-3158d4948e96" providerId="ADAL" clId="{E3973477-F16E-4EF3-866F-E3652182C6CD}" dt="2022-07-25T19:48:15.186" v="2289" actId="26606"/>
          <ac:spMkLst>
            <pc:docMk/>
            <pc:sldMk cId="1698636488" sldId="303"/>
            <ac:spMk id="121" creationId="{33CD251C-A887-4D2F-925B-FC097198538B}"/>
          </ac:spMkLst>
        </pc:spChg>
        <pc:spChg chg="add del">
          <ac:chgData name="Woolley, Olivia" userId="a0f52f57-7a86-4bb4-805a-3158d4948e96" providerId="ADAL" clId="{E3973477-F16E-4EF3-866F-E3652182C6CD}" dt="2022-07-25T19:48:17.292" v="2291" actId="26606"/>
          <ac:spMkLst>
            <pc:docMk/>
            <pc:sldMk cId="1698636488" sldId="303"/>
            <ac:spMk id="126" creationId="{C99A8FB7-A79B-4BC9-9D56-B79587F6AA3E}"/>
          </ac:spMkLst>
        </pc:spChg>
        <pc:spChg chg="add del">
          <ac:chgData name="Woolley, Olivia" userId="a0f52f57-7a86-4bb4-805a-3158d4948e96" providerId="ADAL" clId="{E3973477-F16E-4EF3-866F-E3652182C6CD}" dt="2022-07-25T19:48:17.292" v="2291" actId="26606"/>
          <ac:spMkLst>
            <pc:docMk/>
            <pc:sldMk cId="1698636488" sldId="303"/>
            <ac:spMk id="127" creationId="{B23893E2-3349-46D7-A7AA-B9E447957FB1}"/>
          </ac:spMkLst>
        </pc:spChg>
        <pc:spChg chg="add del">
          <ac:chgData name="Woolley, Olivia" userId="a0f52f57-7a86-4bb4-805a-3158d4948e96" providerId="ADAL" clId="{E3973477-F16E-4EF3-866F-E3652182C6CD}" dt="2022-07-25T19:48:17.292" v="2291" actId="26606"/>
          <ac:spMkLst>
            <pc:docMk/>
            <pc:sldMk cId="1698636488" sldId="303"/>
            <ac:spMk id="128" creationId="{4BFC77B5-F38E-4A7D-80BD-C3A10B717767}"/>
          </ac:spMkLst>
        </pc:spChg>
        <pc:spChg chg="add del">
          <ac:chgData name="Woolley, Olivia" userId="a0f52f57-7a86-4bb4-805a-3158d4948e96" providerId="ADAL" clId="{E3973477-F16E-4EF3-866F-E3652182C6CD}" dt="2022-07-25T19:48:24.156" v="2293" actId="26606"/>
          <ac:spMkLst>
            <pc:docMk/>
            <pc:sldMk cId="1698636488" sldId="303"/>
            <ac:spMk id="130" creationId="{C03DDB2E-68A6-4B69-8803-0A52B5921173}"/>
          </ac:spMkLst>
        </pc:spChg>
        <pc:spChg chg="add del">
          <ac:chgData name="Woolley, Olivia" userId="a0f52f57-7a86-4bb4-805a-3158d4948e96" providerId="ADAL" clId="{E3973477-F16E-4EF3-866F-E3652182C6CD}" dt="2022-07-25T19:48:24.156" v="2293" actId="26606"/>
          <ac:spMkLst>
            <pc:docMk/>
            <pc:sldMk cId="1698636488" sldId="303"/>
            <ac:spMk id="131" creationId="{481EABE0-FA8E-49A5-A966-F0539111C953}"/>
          </ac:spMkLst>
        </pc:spChg>
        <pc:spChg chg="add del">
          <ac:chgData name="Woolley, Olivia" userId="a0f52f57-7a86-4bb4-805a-3158d4948e96" providerId="ADAL" clId="{E3973477-F16E-4EF3-866F-E3652182C6CD}" dt="2022-07-25T19:48:24.156" v="2293" actId="26606"/>
          <ac:spMkLst>
            <pc:docMk/>
            <pc:sldMk cId="1698636488" sldId="303"/>
            <ac:spMk id="132" creationId="{56A3E26D-73B1-468C-B97B-BC1815959759}"/>
          </ac:spMkLst>
        </pc:spChg>
        <pc:spChg chg="add del">
          <ac:chgData name="Woolley, Olivia" userId="a0f52f57-7a86-4bb4-805a-3158d4948e96" providerId="ADAL" clId="{E3973477-F16E-4EF3-866F-E3652182C6CD}" dt="2022-07-25T19:48:26.561" v="2295" actId="26606"/>
          <ac:spMkLst>
            <pc:docMk/>
            <pc:sldMk cId="1698636488" sldId="303"/>
            <ac:spMk id="134" creationId="{98135EBA-B3A3-4F88-BCB1-D0C8E63F47CA}"/>
          </ac:spMkLst>
        </pc:spChg>
        <pc:spChg chg="add del">
          <ac:chgData name="Woolley, Olivia" userId="a0f52f57-7a86-4bb4-805a-3158d4948e96" providerId="ADAL" clId="{E3973477-F16E-4EF3-866F-E3652182C6CD}" dt="2022-07-25T19:48:26.561" v="2295" actId="26606"/>
          <ac:spMkLst>
            <pc:docMk/>
            <pc:sldMk cId="1698636488" sldId="303"/>
            <ac:spMk id="135" creationId="{B551406E-05CC-4445-9609-3E253925D771}"/>
          </ac:spMkLst>
        </pc:spChg>
        <pc:grpChg chg="add del">
          <ac:chgData name="Woolley, Olivia" userId="a0f52f57-7a86-4bb4-805a-3158d4948e96" providerId="ADAL" clId="{E3973477-F16E-4EF3-866F-E3652182C6CD}" dt="2022-07-25T19:46:13.104" v="2267" actId="26606"/>
          <ac:grpSpMkLst>
            <pc:docMk/>
            <pc:sldMk cId="1698636488" sldId="303"/>
            <ac:grpSpMk id="40" creationId="{881199B3-92F7-4182-B809-801DD4E36371}"/>
          </ac:grpSpMkLst>
        </pc:grpChg>
        <pc:grpChg chg="add del">
          <ac:chgData name="Woolley, Olivia" userId="a0f52f57-7a86-4bb4-805a-3158d4948e96" providerId="ADAL" clId="{E3973477-F16E-4EF3-866F-E3652182C6CD}" dt="2022-07-25T19:46:13.104" v="2267" actId="26606"/>
          <ac:grpSpMkLst>
            <pc:docMk/>
            <pc:sldMk cId="1698636488" sldId="303"/>
            <ac:grpSpMk id="47" creationId="{EFC6FFFA-AB2A-4812-A998-4A53F250651D}"/>
          </ac:grpSpMkLst>
        </pc:grpChg>
        <pc:grpChg chg="add del">
          <ac:chgData name="Woolley, Olivia" userId="a0f52f57-7a86-4bb4-805a-3158d4948e96" providerId="ADAL" clId="{E3973477-F16E-4EF3-866F-E3652182C6CD}" dt="2022-07-25T19:46:13.104" v="2267" actId="26606"/>
          <ac:grpSpMkLst>
            <pc:docMk/>
            <pc:sldMk cId="1698636488" sldId="303"/>
            <ac:grpSpMk id="53" creationId="{17257C98-0E33-485C-9C22-40866738EE67}"/>
          </ac:grpSpMkLst>
        </pc:grpChg>
        <pc:grpChg chg="add del">
          <ac:chgData name="Woolley, Olivia" userId="a0f52f57-7a86-4bb4-805a-3158d4948e96" providerId="ADAL" clId="{E3973477-F16E-4EF3-866F-E3652182C6CD}" dt="2022-07-25T19:46:13.104" v="2267" actId="26606"/>
          <ac:grpSpMkLst>
            <pc:docMk/>
            <pc:sldMk cId="1698636488" sldId="303"/>
            <ac:grpSpMk id="59" creationId="{05F16C50-F398-4082-942C-098B046B43FB}"/>
          </ac:grpSpMkLst>
        </pc:grpChg>
        <pc:grpChg chg="add del">
          <ac:chgData name="Woolley, Olivia" userId="a0f52f57-7a86-4bb4-805a-3158d4948e96" providerId="ADAL" clId="{E3973477-F16E-4EF3-866F-E3652182C6CD}" dt="2022-07-25T19:48:05.759" v="2287" actId="26606"/>
          <ac:grpSpMkLst>
            <pc:docMk/>
            <pc:sldMk cId="1698636488" sldId="303"/>
            <ac:grpSpMk id="94" creationId="{1616FA42-3839-4D06-805D-DB21EE1E14FB}"/>
          </ac:grpSpMkLst>
        </pc:grpChg>
        <pc:grpChg chg="add del">
          <ac:chgData name="Woolley, Olivia" userId="a0f52f57-7a86-4bb4-805a-3158d4948e96" providerId="ADAL" clId="{E3973477-F16E-4EF3-866F-E3652182C6CD}" dt="2022-07-25T19:48:05.759" v="2287" actId="26606"/>
          <ac:grpSpMkLst>
            <pc:docMk/>
            <pc:sldMk cId="1698636488" sldId="303"/>
            <ac:grpSpMk id="100" creationId="{6958A1EF-1C74-4E85-B4BA-3605C9624749}"/>
          </ac:grpSpMkLst>
        </pc:grpChg>
        <pc:grpChg chg="add del">
          <ac:chgData name="Woolley, Olivia" userId="a0f52f57-7a86-4bb4-805a-3158d4948e96" providerId="ADAL" clId="{E3973477-F16E-4EF3-866F-E3652182C6CD}" dt="2022-07-25T19:48:05.759" v="2287" actId="26606"/>
          <ac:grpSpMkLst>
            <pc:docMk/>
            <pc:sldMk cId="1698636488" sldId="303"/>
            <ac:grpSpMk id="106" creationId="{BCFC0C88-15C5-478A-93E5-8D0F6E26BC3A}"/>
          </ac:grpSpMkLst>
        </pc:grpChg>
        <pc:grpChg chg="add del">
          <ac:chgData name="Woolley, Olivia" userId="a0f52f57-7a86-4bb4-805a-3158d4948e96" providerId="ADAL" clId="{E3973477-F16E-4EF3-866F-E3652182C6CD}" dt="2022-07-25T19:48:05.759" v="2287" actId="26606"/>
          <ac:grpSpMkLst>
            <pc:docMk/>
            <pc:sldMk cId="1698636488" sldId="303"/>
            <ac:grpSpMk id="111" creationId="{0033DEB0-7449-4D72-ABFF-9DCE4C94D585}"/>
          </ac:grpSpMkLst>
        </pc:grpChg>
        <pc:grpChg chg="add del">
          <ac:chgData name="Woolley, Olivia" userId="a0f52f57-7a86-4bb4-805a-3158d4948e96" providerId="ADAL" clId="{E3973477-F16E-4EF3-866F-E3652182C6CD}" dt="2022-07-25T19:48:15.186" v="2289" actId="26606"/>
          <ac:grpSpMkLst>
            <pc:docMk/>
            <pc:sldMk cId="1698636488" sldId="303"/>
            <ac:grpSpMk id="122" creationId="{770AE191-D2EA-45C9-A44D-830C188F74CB}"/>
          </ac:grpSpMkLst>
        </pc:grpChg>
        <pc:graphicFrameChg chg="add del modGraphic">
          <ac:chgData name="Woolley, Olivia" userId="a0f52f57-7a86-4bb4-805a-3158d4948e96" providerId="ADAL" clId="{E3973477-F16E-4EF3-866F-E3652182C6CD}" dt="2022-07-25T14:45:47.749" v="1064" actId="478"/>
          <ac:graphicFrameMkLst>
            <pc:docMk/>
            <pc:sldMk cId="1698636488" sldId="303"/>
            <ac:graphicFrameMk id="5" creationId="{D10C4635-B553-495B-927A-73E8B3674E66}"/>
          </ac:graphicFrameMkLst>
        </pc:graphicFrameChg>
        <pc:picChg chg="add del mod ord">
          <ac:chgData name="Woolley, Olivia" userId="a0f52f57-7a86-4bb4-805a-3158d4948e96" providerId="ADAL" clId="{E3973477-F16E-4EF3-866F-E3652182C6CD}" dt="2022-07-26T10:39:38.298" v="4121" actId="478"/>
          <ac:picMkLst>
            <pc:docMk/>
            <pc:sldMk cId="1698636488" sldId="303"/>
            <ac:picMk id="4" creationId="{6D385A4F-B9DF-44A6-A767-69560638BB3A}"/>
          </ac:picMkLst>
        </pc:picChg>
        <pc:picChg chg="add del mod ord">
          <ac:chgData name="Woolley, Olivia" userId="a0f52f57-7a86-4bb4-805a-3158d4948e96" providerId="ADAL" clId="{E3973477-F16E-4EF3-866F-E3652182C6CD}" dt="2022-07-26T10:39:31.181" v="4118" actId="478"/>
          <ac:picMkLst>
            <pc:docMk/>
            <pc:sldMk cId="1698636488" sldId="303"/>
            <ac:picMk id="6" creationId="{41B2C020-E3C2-4092-89F5-721DEFADD010}"/>
          </ac:picMkLst>
        </pc:picChg>
        <pc:picChg chg="add del mod ord">
          <ac:chgData name="Woolley, Olivia" userId="a0f52f57-7a86-4bb4-805a-3158d4948e96" providerId="ADAL" clId="{E3973477-F16E-4EF3-866F-E3652182C6CD}" dt="2022-07-26T10:39:33.799" v="4120" actId="478"/>
          <ac:picMkLst>
            <pc:docMk/>
            <pc:sldMk cId="1698636488" sldId="303"/>
            <ac:picMk id="7" creationId="{CFB6B10F-EF62-4109-BC79-55B116868996}"/>
          </ac:picMkLst>
        </pc:picChg>
        <pc:picChg chg="add del mod ord">
          <ac:chgData name="Woolley, Olivia" userId="a0f52f57-7a86-4bb4-805a-3158d4948e96" providerId="ADAL" clId="{E3973477-F16E-4EF3-866F-E3652182C6CD}" dt="2022-07-26T10:39:32.377" v="4119" actId="478"/>
          <ac:picMkLst>
            <pc:docMk/>
            <pc:sldMk cId="1698636488" sldId="303"/>
            <ac:picMk id="8" creationId="{76465E01-DD55-44CD-996F-9BB33D64F1D7}"/>
          </ac:picMkLst>
        </pc:picChg>
        <pc:cxnChg chg="add">
          <ac:chgData name="Woolley, Olivia" userId="a0f52f57-7a86-4bb4-805a-3158d4948e96" providerId="ADAL" clId="{E3973477-F16E-4EF3-866F-E3652182C6CD}" dt="2022-07-26T10:39:42.414" v="4122" actId="26606"/>
          <ac:cxnSpMkLst>
            <pc:docMk/>
            <pc:sldMk cId="1698636488" sldId="303"/>
            <ac:cxnSpMk id="58" creationId="{23AAC9B5-8015-485C-ACF9-A750390E9A56}"/>
          </ac:cxnSpMkLst>
        </pc:cxnChg>
        <pc:cxnChg chg="add del">
          <ac:chgData name="Woolley, Olivia" userId="a0f52f57-7a86-4bb4-805a-3158d4948e96" providerId="ADAL" clId="{E3973477-F16E-4EF3-866F-E3652182C6CD}" dt="2022-07-25T19:48:26.561" v="2295" actId="26606"/>
          <ac:cxnSpMkLst>
            <pc:docMk/>
            <pc:sldMk cId="1698636488" sldId="303"/>
            <ac:cxnSpMk id="136" creationId="{FB9683CF-0DA1-46CF-ACAC-D8EE1B15BDB7}"/>
          </ac:cxnSpMkLst>
        </pc:cxnChg>
        <pc:cxnChg chg="add del">
          <ac:chgData name="Woolley, Olivia" userId="a0f52f57-7a86-4bb4-805a-3158d4948e96" providerId="ADAL" clId="{E3973477-F16E-4EF3-866F-E3652182C6CD}" dt="2022-07-25T19:48:26.561" v="2295" actId="26606"/>
          <ac:cxnSpMkLst>
            <pc:docMk/>
            <pc:sldMk cId="1698636488" sldId="303"/>
            <ac:cxnSpMk id="137" creationId="{C2AE770B-9BD5-45F7-9DD4-D3FFD62FE6FE}"/>
          </ac:cxnSpMkLst>
        </pc:cxnChg>
        <pc:cxnChg chg="add del">
          <ac:chgData name="Woolley, Olivia" userId="a0f52f57-7a86-4bb4-805a-3158d4948e96" providerId="ADAL" clId="{E3973477-F16E-4EF3-866F-E3652182C6CD}" dt="2022-07-25T19:48:26.561" v="2295" actId="26606"/>
          <ac:cxnSpMkLst>
            <pc:docMk/>
            <pc:sldMk cId="1698636488" sldId="303"/>
            <ac:cxnSpMk id="138" creationId="{24A55763-CE5D-4A9B-A9F7-982C800073B9}"/>
          </ac:cxnSpMkLst>
        </pc:cxnChg>
        <pc:cxnChg chg="add del">
          <ac:chgData name="Woolley, Olivia" userId="a0f52f57-7a86-4bb4-805a-3158d4948e96" providerId="ADAL" clId="{E3973477-F16E-4EF3-866F-E3652182C6CD}" dt="2022-07-25T19:48:26.561" v="2295" actId="26606"/>
          <ac:cxnSpMkLst>
            <pc:docMk/>
            <pc:sldMk cId="1698636488" sldId="303"/>
            <ac:cxnSpMk id="139" creationId="{4E4DDBE7-307B-40B1-B6B5-5B376C16D732}"/>
          </ac:cxnSpMkLst>
        </pc:cxnChg>
      </pc:sldChg>
      <pc:sldChg chg="addSp delSp modSp mod ord setBg">
        <pc:chgData name="Woolley, Olivia" userId="a0f52f57-7a86-4bb4-805a-3158d4948e96" providerId="ADAL" clId="{E3973477-F16E-4EF3-866F-E3652182C6CD}" dt="2022-07-26T12:34:33.365" v="5014" actId="5793"/>
        <pc:sldMkLst>
          <pc:docMk/>
          <pc:sldMk cId="1562610060" sldId="304"/>
        </pc:sldMkLst>
        <pc:spChg chg="mod">
          <ac:chgData name="Woolley, Olivia" userId="a0f52f57-7a86-4bb4-805a-3158d4948e96" providerId="ADAL" clId="{E3973477-F16E-4EF3-866F-E3652182C6CD}" dt="2022-07-25T21:41:56.953" v="3672" actId="113"/>
          <ac:spMkLst>
            <pc:docMk/>
            <pc:sldMk cId="1562610060" sldId="304"/>
            <ac:spMk id="2" creationId="{F9ABFE0A-7E93-755F-8C19-EF14E3E39D7D}"/>
          </ac:spMkLst>
        </pc:spChg>
        <pc:spChg chg="mod">
          <ac:chgData name="Woolley, Olivia" userId="a0f52f57-7a86-4bb4-805a-3158d4948e96" providerId="ADAL" clId="{E3973477-F16E-4EF3-866F-E3652182C6CD}" dt="2022-07-26T12:34:33.365" v="5014" actId="5793"/>
          <ac:spMkLst>
            <pc:docMk/>
            <pc:sldMk cId="1562610060" sldId="304"/>
            <ac:spMk id="3" creationId="{90033B4F-A9A6-8B6D-AF4C-1C543204384B}"/>
          </ac:spMkLst>
        </pc:spChg>
        <pc:spChg chg="add del">
          <ac:chgData name="Woolley, Olivia" userId="a0f52f57-7a86-4bb4-805a-3158d4948e96" providerId="ADAL" clId="{E3973477-F16E-4EF3-866F-E3652182C6CD}" dt="2022-07-25T19:49:41.504" v="2298" actId="26606"/>
          <ac:spMkLst>
            <pc:docMk/>
            <pc:sldMk cId="1562610060" sldId="304"/>
            <ac:spMk id="8" creationId="{488333BA-AE6E-427A-9B16-A39C8073F4EB}"/>
          </ac:spMkLst>
        </pc:spChg>
        <pc:spChg chg="add del">
          <ac:chgData name="Woolley, Olivia" userId="a0f52f57-7a86-4bb4-805a-3158d4948e96" providerId="ADAL" clId="{E3973477-F16E-4EF3-866F-E3652182C6CD}" dt="2022-07-25T19:49:41.504" v="2298" actId="26606"/>
          <ac:spMkLst>
            <pc:docMk/>
            <pc:sldMk cId="1562610060" sldId="304"/>
            <ac:spMk id="10" creationId="{F98ED85F-DCEE-4B50-802E-71A6E3E12B04}"/>
          </ac:spMkLst>
        </pc:spChg>
        <pc:spChg chg="add del">
          <ac:chgData name="Woolley, Olivia" userId="a0f52f57-7a86-4bb4-805a-3158d4948e96" providerId="ADAL" clId="{E3973477-F16E-4EF3-866F-E3652182C6CD}" dt="2022-07-25T19:49:48.363" v="2300" actId="26606"/>
          <ac:spMkLst>
            <pc:docMk/>
            <pc:sldMk cId="1562610060" sldId="304"/>
            <ac:spMk id="12" creationId="{F98ED85F-DCEE-4B50-802E-71A6E3E12B04}"/>
          </ac:spMkLst>
        </pc:spChg>
        <pc:spChg chg="add del">
          <ac:chgData name="Woolley, Olivia" userId="a0f52f57-7a86-4bb4-805a-3158d4948e96" providerId="ADAL" clId="{E3973477-F16E-4EF3-866F-E3652182C6CD}" dt="2022-07-25T19:50:24.838" v="2302" actId="26606"/>
          <ac:spMkLst>
            <pc:docMk/>
            <pc:sldMk cId="1562610060" sldId="304"/>
            <ac:spMk id="15" creationId="{F98ED85F-DCEE-4B50-802E-71A6E3E12B04}"/>
          </ac:spMkLst>
        </pc:spChg>
        <pc:spChg chg="add del">
          <ac:chgData name="Woolley, Olivia" userId="a0f52f57-7a86-4bb4-805a-3158d4948e96" providerId="ADAL" clId="{E3973477-F16E-4EF3-866F-E3652182C6CD}" dt="2022-07-25T19:51:27.946" v="2316" actId="26606"/>
          <ac:spMkLst>
            <pc:docMk/>
            <pc:sldMk cId="1562610060" sldId="304"/>
            <ac:spMk id="18" creationId="{84697CDA-BDB7-4883-B48B-1D4EDB2F0E93}"/>
          </ac:spMkLst>
        </pc:spChg>
        <pc:spChg chg="add del">
          <ac:chgData name="Woolley, Olivia" userId="a0f52f57-7a86-4bb4-805a-3158d4948e96" providerId="ADAL" clId="{E3973477-F16E-4EF3-866F-E3652182C6CD}" dt="2022-07-25T19:51:27.946" v="2316" actId="26606"/>
          <ac:spMkLst>
            <pc:docMk/>
            <pc:sldMk cId="1562610060" sldId="304"/>
            <ac:spMk id="19" creationId="{0DC0EC46-2230-4728-856D-F3531112101A}"/>
          </ac:spMkLst>
        </pc:spChg>
        <pc:spChg chg="add del">
          <ac:chgData name="Woolley, Olivia" userId="a0f52f57-7a86-4bb4-805a-3158d4948e96" providerId="ADAL" clId="{E3973477-F16E-4EF3-866F-E3652182C6CD}" dt="2022-07-25T19:51:27.946" v="2316" actId="26606"/>
          <ac:spMkLst>
            <pc:docMk/>
            <pc:sldMk cId="1562610060" sldId="304"/>
            <ac:spMk id="20" creationId="{16A12243-4887-4E89-8347-1146AE5D14FC}"/>
          </ac:spMkLst>
        </pc:spChg>
        <pc:spChg chg="add del">
          <ac:chgData name="Woolley, Olivia" userId="a0f52f57-7a86-4bb4-805a-3158d4948e96" providerId="ADAL" clId="{E3973477-F16E-4EF3-866F-E3652182C6CD}" dt="2022-07-25T19:51:26.871" v="2313" actId="26606"/>
          <ac:spMkLst>
            <pc:docMk/>
            <pc:sldMk cId="1562610060" sldId="304"/>
            <ac:spMk id="25" creationId="{488333BA-AE6E-427A-9B16-A39C8073F4EB}"/>
          </ac:spMkLst>
        </pc:spChg>
        <pc:spChg chg="add del">
          <ac:chgData name="Woolley, Olivia" userId="a0f52f57-7a86-4bb4-805a-3158d4948e96" providerId="ADAL" clId="{E3973477-F16E-4EF3-866F-E3652182C6CD}" dt="2022-07-25T19:51:26.871" v="2313" actId="26606"/>
          <ac:spMkLst>
            <pc:docMk/>
            <pc:sldMk cId="1562610060" sldId="304"/>
            <ac:spMk id="27" creationId="{F98ED85F-DCEE-4B50-802E-71A6E3E12B04}"/>
          </ac:spMkLst>
        </pc:spChg>
        <pc:spChg chg="add del">
          <ac:chgData name="Woolley, Olivia" userId="a0f52f57-7a86-4bb4-805a-3158d4948e96" providerId="ADAL" clId="{E3973477-F16E-4EF3-866F-E3652182C6CD}" dt="2022-07-25T19:51:27.930" v="2315" actId="26606"/>
          <ac:spMkLst>
            <pc:docMk/>
            <pc:sldMk cId="1562610060" sldId="304"/>
            <ac:spMk id="29" creationId="{0DC0EC46-2230-4728-856D-F3531112101A}"/>
          </ac:spMkLst>
        </pc:spChg>
        <pc:spChg chg="add del">
          <ac:chgData name="Woolley, Olivia" userId="a0f52f57-7a86-4bb4-805a-3158d4948e96" providerId="ADAL" clId="{E3973477-F16E-4EF3-866F-E3652182C6CD}" dt="2022-07-25T19:51:27.930" v="2315" actId="26606"/>
          <ac:spMkLst>
            <pc:docMk/>
            <pc:sldMk cId="1562610060" sldId="304"/>
            <ac:spMk id="30" creationId="{84697CDA-BDB7-4883-B48B-1D4EDB2F0E93}"/>
          </ac:spMkLst>
        </pc:spChg>
        <pc:spChg chg="add del">
          <ac:chgData name="Woolley, Olivia" userId="a0f52f57-7a86-4bb4-805a-3158d4948e96" providerId="ADAL" clId="{E3973477-F16E-4EF3-866F-E3652182C6CD}" dt="2022-07-25T19:51:27.930" v="2315" actId="26606"/>
          <ac:spMkLst>
            <pc:docMk/>
            <pc:sldMk cId="1562610060" sldId="304"/>
            <ac:spMk id="31" creationId="{16A12243-4887-4E89-8347-1146AE5D14FC}"/>
          </ac:spMkLst>
        </pc:spChg>
        <pc:spChg chg="add del">
          <ac:chgData name="Woolley, Olivia" userId="a0f52f57-7a86-4bb4-805a-3158d4948e96" providerId="ADAL" clId="{E3973477-F16E-4EF3-866F-E3652182C6CD}" dt="2022-07-25T19:51:27.930" v="2315" actId="26606"/>
          <ac:spMkLst>
            <pc:docMk/>
            <pc:sldMk cId="1562610060" sldId="304"/>
            <ac:spMk id="32" creationId="{EB791652-581E-452C-B970-B3C48D4A999A}"/>
          </ac:spMkLst>
        </pc:spChg>
        <pc:spChg chg="add del">
          <ac:chgData name="Woolley, Olivia" userId="a0f52f57-7a86-4bb4-805a-3158d4948e96" providerId="ADAL" clId="{E3973477-F16E-4EF3-866F-E3652182C6CD}" dt="2022-07-25T19:52:20.744" v="2322" actId="26606"/>
          <ac:spMkLst>
            <pc:docMk/>
            <pc:sldMk cId="1562610060" sldId="304"/>
            <ac:spMk id="34" creationId="{84697CDA-BDB7-4883-B48B-1D4EDB2F0E93}"/>
          </ac:spMkLst>
        </pc:spChg>
        <pc:spChg chg="add del">
          <ac:chgData name="Woolley, Olivia" userId="a0f52f57-7a86-4bb4-805a-3158d4948e96" providerId="ADAL" clId="{E3973477-F16E-4EF3-866F-E3652182C6CD}" dt="2022-07-25T19:52:20.744" v="2322" actId="26606"/>
          <ac:spMkLst>
            <pc:docMk/>
            <pc:sldMk cId="1562610060" sldId="304"/>
            <ac:spMk id="35" creationId="{6295B176-FA0E-4B6A-A190-5E2E82BEA57A}"/>
          </ac:spMkLst>
        </pc:spChg>
        <pc:spChg chg="add del">
          <ac:chgData name="Woolley, Olivia" userId="a0f52f57-7a86-4bb4-805a-3158d4948e96" providerId="ADAL" clId="{E3973477-F16E-4EF3-866F-E3652182C6CD}" dt="2022-07-25T19:52:20.744" v="2322" actId="26606"/>
          <ac:spMkLst>
            <pc:docMk/>
            <pc:sldMk cId="1562610060" sldId="304"/>
            <ac:spMk id="36" creationId="{48F779DE-4744-42D6-9C74-33EC94460CCC}"/>
          </ac:spMkLst>
        </pc:spChg>
        <pc:spChg chg="add del">
          <ac:chgData name="Woolley, Olivia" userId="a0f52f57-7a86-4bb4-805a-3158d4948e96" providerId="ADAL" clId="{E3973477-F16E-4EF3-866F-E3652182C6CD}" dt="2022-07-25T21:38:43.595" v="3612" actId="26606"/>
          <ac:spMkLst>
            <pc:docMk/>
            <pc:sldMk cId="1562610060" sldId="304"/>
            <ac:spMk id="41" creationId="{84697CDA-BDB7-4883-B48B-1D4EDB2F0E93}"/>
          </ac:spMkLst>
        </pc:spChg>
        <pc:spChg chg="add del">
          <ac:chgData name="Woolley, Olivia" userId="a0f52f57-7a86-4bb4-805a-3158d4948e96" providerId="ADAL" clId="{E3973477-F16E-4EF3-866F-E3652182C6CD}" dt="2022-07-25T21:38:43.595" v="3612" actId="26606"/>
          <ac:spMkLst>
            <pc:docMk/>
            <pc:sldMk cId="1562610060" sldId="304"/>
            <ac:spMk id="43" creationId="{7E9FF7ED-C67F-4E8D-8157-6BB83D644C93}"/>
          </ac:spMkLst>
        </pc:spChg>
        <pc:spChg chg="add del">
          <ac:chgData name="Woolley, Olivia" userId="a0f52f57-7a86-4bb4-805a-3158d4948e96" providerId="ADAL" clId="{E3973477-F16E-4EF3-866F-E3652182C6CD}" dt="2022-07-25T21:38:43.595" v="3612" actId="26606"/>
          <ac:spMkLst>
            <pc:docMk/>
            <pc:sldMk cId="1562610060" sldId="304"/>
            <ac:spMk id="45" creationId="{9A36BEEB-EAB3-44BC-BC82-10039F230F20}"/>
          </ac:spMkLst>
        </pc:spChg>
        <pc:spChg chg="add">
          <ac:chgData name="Woolley, Olivia" userId="a0f52f57-7a86-4bb4-805a-3158d4948e96" providerId="ADAL" clId="{E3973477-F16E-4EF3-866F-E3652182C6CD}" dt="2022-07-25T21:38:43.595" v="3612" actId="26606"/>
          <ac:spMkLst>
            <pc:docMk/>
            <pc:sldMk cId="1562610060" sldId="304"/>
            <ac:spMk id="50" creationId="{081EA652-8C6A-4E69-BEB9-170809474553}"/>
          </ac:spMkLst>
        </pc:spChg>
        <pc:spChg chg="add">
          <ac:chgData name="Woolley, Olivia" userId="a0f52f57-7a86-4bb4-805a-3158d4948e96" providerId="ADAL" clId="{E3973477-F16E-4EF3-866F-E3652182C6CD}" dt="2022-07-25T21:38:43.595" v="3612" actId="26606"/>
          <ac:spMkLst>
            <pc:docMk/>
            <pc:sldMk cId="1562610060" sldId="304"/>
            <ac:spMk id="52" creationId="{F474090D-CD95-4B41-BE3D-6596953D322D}"/>
          </ac:spMkLst>
        </pc:spChg>
        <pc:spChg chg="add">
          <ac:chgData name="Woolley, Olivia" userId="a0f52f57-7a86-4bb4-805a-3158d4948e96" providerId="ADAL" clId="{E3973477-F16E-4EF3-866F-E3652182C6CD}" dt="2022-07-25T21:38:43.595" v="3612" actId="26606"/>
          <ac:spMkLst>
            <pc:docMk/>
            <pc:sldMk cId="1562610060" sldId="304"/>
            <ac:spMk id="54" creationId="{5298780A-33B9-4EA2-8F67-DE68AD62841B}"/>
          </ac:spMkLst>
        </pc:spChg>
        <pc:spChg chg="add">
          <ac:chgData name="Woolley, Olivia" userId="a0f52f57-7a86-4bb4-805a-3158d4948e96" providerId="ADAL" clId="{E3973477-F16E-4EF3-866F-E3652182C6CD}" dt="2022-07-25T21:38:43.595" v="3612" actId="26606"/>
          <ac:spMkLst>
            <pc:docMk/>
            <pc:sldMk cId="1562610060" sldId="304"/>
            <ac:spMk id="56" creationId="{B8F3E811-B104-4DFF-951A-008C860FF1D2}"/>
          </ac:spMkLst>
        </pc:spChg>
        <pc:cxnChg chg="add del">
          <ac:chgData name="Woolley, Olivia" userId="a0f52f57-7a86-4bb4-805a-3158d4948e96" providerId="ADAL" clId="{E3973477-F16E-4EF3-866F-E3652182C6CD}" dt="2022-07-25T19:49:48.363" v="2300" actId="26606"/>
          <ac:cxnSpMkLst>
            <pc:docMk/>
            <pc:sldMk cId="1562610060" sldId="304"/>
            <ac:cxnSpMk id="13" creationId="{E8E35B83-1EC3-4F87-9D54-D863463351B9}"/>
          </ac:cxnSpMkLst>
        </pc:cxnChg>
        <pc:cxnChg chg="add del">
          <ac:chgData name="Woolley, Olivia" userId="a0f52f57-7a86-4bb4-805a-3158d4948e96" providerId="ADAL" clId="{E3973477-F16E-4EF3-866F-E3652182C6CD}" dt="2022-07-25T19:50:24.838" v="2302" actId="26606"/>
          <ac:cxnSpMkLst>
            <pc:docMk/>
            <pc:sldMk cId="1562610060" sldId="304"/>
            <ac:cxnSpMk id="16" creationId="{E8E35B83-1EC3-4F87-9D54-D863463351B9}"/>
          </ac:cxnSpMkLst>
        </pc:cxnChg>
      </pc:sldChg>
      <pc:sldChg chg="addSp delSp modSp del mod setBg addAnim delAnim setClrOvrMap">
        <pc:chgData name="Woolley, Olivia" userId="a0f52f57-7a86-4bb4-805a-3158d4948e96" providerId="ADAL" clId="{E3973477-F16E-4EF3-866F-E3652182C6CD}" dt="2022-07-26T12:13:09.908" v="4525" actId="47"/>
        <pc:sldMkLst>
          <pc:docMk/>
          <pc:sldMk cId="3282107284" sldId="305"/>
        </pc:sldMkLst>
        <pc:spChg chg="mod">
          <ac:chgData name="Woolley, Olivia" userId="a0f52f57-7a86-4bb4-805a-3158d4948e96" providerId="ADAL" clId="{E3973477-F16E-4EF3-866F-E3652182C6CD}" dt="2022-07-25T21:38:30.546" v="3611" actId="26606"/>
          <ac:spMkLst>
            <pc:docMk/>
            <pc:sldMk cId="3282107284" sldId="305"/>
            <ac:spMk id="2" creationId="{53E69299-1110-6674-34FF-C8287556AA83}"/>
          </ac:spMkLst>
        </pc:spChg>
        <pc:spChg chg="del mod">
          <ac:chgData name="Woolley, Olivia" userId="a0f52f57-7a86-4bb4-805a-3158d4948e96" providerId="ADAL" clId="{E3973477-F16E-4EF3-866F-E3652182C6CD}" dt="2022-07-25T21:38:16.339" v="3604" actId="26606"/>
          <ac:spMkLst>
            <pc:docMk/>
            <pc:sldMk cId="3282107284" sldId="305"/>
            <ac:spMk id="3" creationId="{5E6EDC59-8AD7-6326-D7C4-411DD77DC05B}"/>
          </ac:spMkLst>
        </pc:spChg>
        <pc:spChg chg="add del">
          <ac:chgData name="Woolley, Olivia" userId="a0f52f57-7a86-4bb4-805a-3158d4948e96" providerId="ADAL" clId="{E3973477-F16E-4EF3-866F-E3652182C6CD}" dt="2022-07-25T21:38:30.546" v="3611" actId="26606"/>
          <ac:spMkLst>
            <pc:docMk/>
            <pc:sldMk cId="3282107284" sldId="305"/>
            <ac:spMk id="8" creationId="{5FB946D7-1CA4-446E-8795-007CACFDEB88}"/>
          </ac:spMkLst>
        </pc:spChg>
        <pc:spChg chg="add del">
          <ac:chgData name="Woolley, Olivia" userId="a0f52f57-7a86-4bb4-805a-3158d4948e96" providerId="ADAL" clId="{E3973477-F16E-4EF3-866F-E3652182C6CD}" dt="2022-07-25T21:38:30.546" v="3611" actId="26606"/>
          <ac:spMkLst>
            <pc:docMk/>
            <pc:sldMk cId="3282107284" sldId="305"/>
            <ac:spMk id="10" creationId="{192416F2-BC84-4D7C-80C6-6296C10C3819}"/>
          </ac:spMkLst>
        </pc:spChg>
        <pc:spChg chg="add del">
          <ac:chgData name="Woolley, Olivia" userId="a0f52f57-7a86-4bb4-805a-3158d4948e96" providerId="ADAL" clId="{E3973477-F16E-4EF3-866F-E3652182C6CD}" dt="2022-07-25T21:38:29.246" v="3608" actId="26606"/>
          <ac:spMkLst>
            <pc:docMk/>
            <pc:sldMk cId="3282107284" sldId="305"/>
            <ac:spMk id="17" creationId="{2A8AA5BC-4F7A-4226-8F99-6D824B226A97}"/>
          </ac:spMkLst>
        </pc:spChg>
        <pc:spChg chg="add del">
          <ac:chgData name="Woolley, Olivia" userId="a0f52f57-7a86-4bb4-805a-3158d4948e96" providerId="ADAL" clId="{E3973477-F16E-4EF3-866F-E3652182C6CD}" dt="2022-07-25T21:38:29.246" v="3608" actId="26606"/>
          <ac:spMkLst>
            <pc:docMk/>
            <pc:sldMk cId="3282107284" sldId="305"/>
            <ac:spMk id="21" creationId="{5BC87C3E-1040-4EE4-9BDB-9537F7A1B335}"/>
          </ac:spMkLst>
        </pc:spChg>
        <pc:spChg chg="add del">
          <ac:chgData name="Woolley, Olivia" userId="a0f52f57-7a86-4bb4-805a-3158d4948e96" providerId="ADAL" clId="{E3973477-F16E-4EF3-866F-E3652182C6CD}" dt="2022-07-25T21:38:30.514" v="3610" actId="26606"/>
          <ac:spMkLst>
            <pc:docMk/>
            <pc:sldMk cId="3282107284" sldId="305"/>
            <ac:spMk id="27" creationId="{66B332A4-D438-4773-A77F-5ED49A448D9D}"/>
          </ac:spMkLst>
        </pc:spChg>
        <pc:spChg chg="add del">
          <ac:chgData name="Woolley, Olivia" userId="a0f52f57-7a86-4bb4-805a-3158d4948e96" providerId="ADAL" clId="{E3973477-F16E-4EF3-866F-E3652182C6CD}" dt="2022-07-25T21:38:30.514" v="3610" actId="26606"/>
          <ac:spMkLst>
            <pc:docMk/>
            <pc:sldMk cId="3282107284" sldId="305"/>
            <ac:spMk id="28" creationId="{DF9AD32D-FF05-44F4-BD4D-9CEE89B71EB9}"/>
          </ac:spMkLst>
        </pc:spChg>
        <pc:spChg chg="add">
          <ac:chgData name="Woolley, Olivia" userId="a0f52f57-7a86-4bb4-805a-3158d4948e96" providerId="ADAL" clId="{E3973477-F16E-4EF3-866F-E3652182C6CD}" dt="2022-07-25T21:38:30.546" v="3611" actId="26606"/>
          <ac:spMkLst>
            <pc:docMk/>
            <pc:sldMk cId="3282107284" sldId="305"/>
            <ac:spMk id="30" creationId="{934F1179-B481-4F9E-BCA3-AFB972070F83}"/>
          </ac:spMkLst>
        </pc:spChg>
        <pc:spChg chg="add">
          <ac:chgData name="Woolley, Olivia" userId="a0f52f57-7a86-4bb4-805a-3158d4948e96" providerId="ADAL" clId="{E3973477-F16E-4EF3-866F-E3652182C6CD}" dt="2022-07-25T21:38:30.546" v="3611" actId="26606"/>
          <ac:spMkLst>
            <pc:docMk/>
            <pc:sldMk cId="3282107284" sldId="305"/>
            <ac:spMk id="31" creationId="{827DC2C4-B485-428A-BF4A-472D2967F47F}"/>
          </ac:spMkLst>
        </pc:spChg>
        <pc:spChg chg="add">
          <ac:chgData name="Woolley, Olivia" userId="a0f52f57-7a86-4bb4-805a-3158d4948e96" providerId="ADAL" clId="{E3973477-F16E-4EF3-866F-E3652182C6CD}" dt="2022-07-25T21:38:30.546" v="3611" actId="26606"/>
          <ac:spMkLst>
            <pc:docMk/>
            <pc:sldMk cId="3282107284" sldId="305"/>
            <ac:spMk id="32" creationId="{EE04B5EB-F158-4507-90DD-BD23620C7CC9}"/>
          </ac:spMkLst>
        </pc:spChg>
        <pc:cxnChg chg="add del">
          <ac:chgData name="Woolley, Olivia" userId="a0f52f57-7a86-4bb4-805a-3158d4948e96" providerId="ADAL" clId="{E3973477-F16E-4EF3-866F-E3652182C6CD}" dt="2022-07-25T21:38:30.546" v="3611" actId="26606"/>
          <ac:cxnSpMkLst>
            <pc:docMk/>
            <pc:sldMk cId="3282107284" sldId="305"/>
            <ac:cxnSpMk id="12" creationId="{2330623A-AB89-4E04-AC9A-2BAFBF85AE3A}"/>
          </ac:cxnSpMkLst>
        </pc:cxnChg>
        <pc:cxnChg chg="add del">
          <ac:chgData name="Woolley, Olivia" userId="a0f52f57-7a86-4bb4-805a-3158d4948e96" providerId="ADAL" clId="{E3973477-F16E-4EF3-866F-E3652182C6CD}" dt="2022-07-25T21:38:29.246" v="3608" actId="26606"/>
          <ac:cxnSpMkLst>
            <pc:docMk/>
            <pc:sldMk cId="3282107284" sldId="305"/>
            <ac:cxnSpMk id="19" creationId="{911DBBF1-3229-4BD9-B3D1-B4CA571E7431}"/>
          </ac:cxnSpMkLst>
        </pc:cxnChg>
        <pc:cxnChg chg="add del">
          <ac:chgData name="Woolley, Olivia" userId="a0f52f57-7a86-4bb4-805a-3158d4948e96" providerId="ADAL" clId="{E3973477-F16E-4EF3-866F-E3652182C6CD}" dt="2022-07-25T21:38:29.246" v="3608" actId="26606"/>
          <ac:cxnSpMkLst>
            <pc:docMk/>
            <pc:sldMk cId="3282107284" sldId="305"/>
            <ac:cxnSpMk id="23" creationId="{42CDBECE-872A-4C73-9DC1-BB4E805E2CF5}"/>
          </ac:cxnSpMkLst>
        </pc:cxnChg>
        <pc:cxnChg chg="add del">
          <ac:chgData name="Woolley, Olivia" userId="a0f52f57-7a86-4bb4-805a-3158d4948e96" providerId="ADAL" clId="{E3973477-F16E-4EF3-866F-E3652182C6CD}" dt="2022-07-25T21:38:29.246" v="3608" actId="26606"/>
          <ac:cxnSpMkLst>
            <pc:docMk/>
            <pc:sldMk cId="3282107284" sldId="305"/>
            <ac:cxnSpMk id="25" creationId="{F5CD5A0B-CDD7-427C-AA42-2EECFDFA1811}"/>
          </ac:cxnSpMkLst>
        </pc:cxnChg>
      </pc:sldChg>
      <pc:sldChg chg="addSp delSp modSp mod setBg">
        <pc:chgData name="Woolley, Olivia" userId="a0f52f57-7a86-4bb4-805a-3158d4948e96" providerId="ADAL" clId="{E3973477-F16E-4EF3-866F-E3652182C6CD}" dt="2022-07-25T19:54:36.974" v="2351" actId="1035"/>
        <pc:sldMkLst>
          <pc:docMk/>
          <pc:sldMk cId="2878347585" sldId="306"/>
        </pc:sldMkLst>
        <pc:spChg chg="mod">
          <ac:chgData name="Woolley, Olivia" userId="a0f52f57-7a86-4bb4-805a-3158d4948e96" providerId="ADAL" clId="{E3973477-F16E-4EF3-866F-E3652182C6CD}" dt="2022-07-25T19:54:32.869" v="2346" actId="121"/>
          <ac:spMkLst>
            <pc:docMk/>
            <pc:sldMk cId="2878347585" sldId="306"/>
            <ac:spMk id="2" creationId="{8ED1EFBD-3FBD-7FA6-BE1F-C6AFC18AA137}"/>
          </ac:spMkLst>
        </pc:spChg>
        <pc:spChg chg="del mod">
          <ac:chgData name="Woolley, Olivia" userId="a0f52f57-7a86-4bb4-805a-3158d4948e96" providerId="ADAL" clId="{E3973477-F16E-4EF3-866F-E3652182C6CD}" dt="2022-07-25T19:52:29.312" v="2323" actId="26606"/>
          <ac:spMkLst>
            <pc:docMk/>
            <pc:sldMk cId="2878347585" sldId="306"/>
            <ac:spMk id="3" creationId="{2BB0C9C1-AE80-A7E8-65C8-6204CCA314AC}"/>
          </ac:spMkLst>
        </pc:spChg>
        <pc:spChg chg="add del">
          <ac:chgData name="Woolley, Olivia" userId="a0f52f57-7a86-4bb4-805a-3158d4948e96" providerId="ADAL" clId="{E3973477-F16E-4EF3-866F-E3652182C6CD}" dt="2022-07-25T19:51:18.687" v="2310" actId="26606"/>
          <ac:spMkLst>
            <pc:docMk/>
            <pc:sldMk cId="2878347585" sldId="306"/>
            <ac:spMk id="8" creationId="{488333BA-AE6E-427A-9B16-A39C8073F4EB}"/>
          </ac:spMkLst>
        </pc:spChg>
        <pc:spChg chg="add del">
          <ac:chgData name="Woolley, Olivia" userId="a0f52f57-7a86-4bb4-805a-3158d4948e96" providerId="ADAL" clId="{E3973477-F16E-4EF3-866F-E3652182C6CD}" dt="2022-07-25T19:51:18.687" v="2310" actId="26606"/>
          <ac:spMkLst>
            <pc:docMk/>
            <pc:sldMk cId="2878347585" sldId="306"/>
            <ac:spMk id="10" creationId="{F98ED85F-DCEE-4B50-802E-71A6E3E12B04}"/>
          </ac:spMkLst>
        </pc:spChg>
        <pc:spChg chg="add del">
          <ac:chgData name="Woolley, Olivia" userId="a0f52f57-7a86-4bb4-805a-3158d4948e96" providerId="ADAL" clId="{E3973477-F16E-4EF3-866F-E3652182C6CD}" dt="2022-07-25T19:52:03.962" v="2321" actId="26606"/>
          <ac:spMkLst>
            <pc:docMk/>
            <pc:sldMk cId="2878347585" sldId="306"/>
            <ac:spMk id="12" creationId="{16A12243-4887-4E89-8347-1146AE5D14FC}"/>
          </ac:spMkLst>
        </pc:spChg>
        <pc:spChg chg="add del">
          <ac:chgData name="Woolley, Olivia" userId="a0f52f57-7a86-4bb4-805a-3158d4948e96" providerId="ADAL" clId="{E3973477-F16E-4EF3-866F-E3652182C6CD}" dt="2022-07-25T19:52:03.962" v="2321" actId="26606"/>
          <ac:spMkLst>
            <pc:docMk/>
            <pc:sldMk cId="2878347585" sldId="306"/>
            <ac:spMk id="13" creationId="{84697CDA-BDB7-4883-B48B-1D4EDB2F0E93}"/>
          </ac:spMkLst>
        </pc:spChg>
        <pc:spChg chg="add del">
          <ac:chgData name="Woolley, Olivia" userId="a0f52f57-7a86-4bb4-805a-3158d4948e96" providerId="ADAL" clId="{E3973477-F16E-4EF3-866F-E3652182C6CD}" dt="2022-07-25T19:52:03.962" v="2321" actId="26606"/>
          <ac:spMkLst>
            <pc:docMk/>
            <pc:sldMk cId="2878347585" sldId="306"/>
            <ac:spMk id="14" creationId="{0DC0EC46-2230-4728-856D-F3531112101A}"/>
          </ac:spMkLst>
        </pc:spChg>
        <pc:spChg chg="add del">
          <ac:chgData name="Woolley, Olivia" userId="a0f52f57-7a86-4bb4-805a-3158d4948e96" providerId="ADAL" clId="{E3973477-F16E-4EF3-866F-E3652182C6CD}" dt="2022-07-25T19:51:51.928" v="2318" actId="26606"/>
          <ac:spMkLst>
            <pc:docMk/>
            <pc:sldMk cId="2878347585" sldId="306"/>
            <ac:spMk id="19" creationId="{B6D861F1-F386-4A7D-A4BF-3BEB82DEBA86}"/>
          </ac:spMkLst>
        </pc:spChg>
        <pc:spChg chg="add del">
          <ac:chgData name="Woolley, Olivia" userId="a0f52f57-7a86-4bb4-805a-3158d4948e96" providerId="ADAL" clId="{E3973477-F16E-4EF3-866F-E3652182C6CD}" dt="2022-07-25T19:51:51.928" v="2318" actId="26606"/>
          <ac:spMkLst>
            <pc:docMk/>
            <pc:sldMk cId="2878347585" sldId="306"/>
            <ac:spMk id="21" creationId="{562DFC44-A40C-4573-9230-B3EDB3EC8EEB}"/>
          </ac:spMkLst>
        </pc:spChg>
        <pc:spChg chg="add del">
          <ac:chgData name="Woolley, Olivia" userId="a0f52f57-7a86-4bb4-805a-3158d4948e96" providerId="ADAL" clId="{E3973477-F16E-4EF3-866F-E3652182C6CD}" dt="2022-07-25T19:51:51.928" v="2318" actId="26606"/>
          <ac:spMkLst>
            <pc:docMk/>
            <pc:sldMk cId="2878347585" sldId="306"/>
            <ac:spMk id="23" creationId="{15589D35-CF9F-4DE9-A792-8571A09E9BC9}"/>
          </ac:spMkLst>
        </pc:spChg>
        <pc:spChg chg="add del">
          <ac:chgData name="Woolley, Olivia" userId="a0f52f57-7a86-4bb4-805a-3158d4948e96" providerId="ADAL" clId="{E3973477-F16E-4EF3-866F-E3652182C6CD}" dt="2022-07-25T19:52:03.955" v="2320" actId="26606"/>
          <ac:spMkLst>
            <pc:docMk/>
            <pc:sldMk cId="2878347585" sldId="306"/>
            <ac:spMk id="25" creationId="{5D7F64A8-D625-4F61-A290-B499BB62ACFF}"/>
          </ac:spMkLst>
        </pc:spChg>
        <pc:spChg chg="add del">
          <ac:chgData name="Woolley, Olivia" userId="a0f52f57-7a86-4bb4-805a-3158d4948e96" providerId="ADAL" clId="{E3973477-F16E-4EF3-866F-E3652182C6CD}" dt="2022-07-25T19:52:29.312" v="2323" actId="26606"/>
          <ac:spMkLst>
            <pc:docMk/>
            <pc:sldMk cId="2878347585" sldId="306"/>
            <ac:spMk id="27" creationId="{F98ED85F-DCEE-4B50-802E-71A6E3E12B04}"/>
          </ac:spMkLst>
        </pc:spChg>
        <pc:spChg chg="add del">
          <ac:chgData name="Woolley, Olivia" userId="a0f52f57-7a86-4bb4-805a-3158d4948e96" providerId="ADAL" clId="{E3973477-F16E-4EF3-866F-E3652182C6CD}" dt="2022-07-25T19:53:50.471" v="2333" actId="26606"/>
          <ac:spMkLst>
            <pc:docMk/>
            <pc:sldMk cId="2878347585" sldId="306"/>
            <ac:spMk id="35" creationId="{A3363022-C969-41E9-8EB2-E4C94908C1FA}"/>
          </ac:spMkLst>
        </pc:spChg>
        <pc:spChg chg="add del">
          <ac:chgData name="Woolley, Olivia" userId="a0f52f57-7a86-4bb4-805a-3158d4948e96" providerId="ADAL" clId="{E3973477-F16E-4EF3-866F-E3652182C6CD}" dt="2022-07-25T19:53:50.471" v="2333" actId="26606"/>
          <ac:spMkLst>
            <pc:docMk/>
            <pc:sldMk cId="2878347585" sldId="306"/>
            <ac:spMk id="37" creationId="{8D1AD6B3-BE88-4CEB-BA17-790657CC4729}"/>
          </ac:spMkLst>
        </pc:spChg>
        <pc:spChg chg="add">
          <ac:chgData name="Woolley, Olivia" userId="a0f52f57-7a86-4bb4-805a-3158d4948e96" providerId="ADAL" clId="{E3973477-F16E-4EF3-866F-E3652182C6CD}" dt="2022-07-25T19:53:50.471" v="2333" actId="26606"/>
          <ac:spMkLst>
            <pc:docMk/>
            <pc:sldMk cId="2878347585" sldId="306"/>
            <ac:spMk id="47" creationId="{19D32F93-50AC-4C46-A5DB-291C60DDB7BD}"/>
          </ac:spMkLst>
        </pc:spChg>
        <pc:spChg chg="add">
          <ac:chgData name="Woolley, Olivia" userId="a0f52f57-7a86-4bb4-805a-3158d4948e96" providerId="ADAL" clId="{E3973477-F16E-4EF3-866F-E3652182C6CD}" dt="2022-07-25T19:53:50.471" v="2333" actId="26606"/>
          <ac:spMkLst>
            <pc:docMk/>
            <pc:sldMk cId="2878347585" sldId="306"/>
            <ac:spMk id="49" creationId="{827DC2C4-B485-428A-BF4A-472D2967F47F}"/>
          </ac:spMkLst>
        </pc:spChg>
        <pc:spChg chg="add">
          <ac:chgData name="Woolley, Olivia" userId="a0f52f57-7a86-4bb4-805a-3158d4948e96" providerId="ADAL" clId="{E3973477-F16E-4EF3-866F-E3652182C6CD}" dt="2022-07-25T19:53:50.471" v="2333" actId="26606"/>
          <ac:spMkLst>
            <pc:docMk/>
            <pc:sldMk cId="2878347585" sldId="306"/>
            <ac:spMk id="51" creationId="{EE04B5EB-F158-4507-90DD-BD23620C7CC9}"/>
          </ac:spMkLst>
        </pc:spChg>
        <pc:grpChg chg="add del">
          <ac:chgData name="Woolley, Olivia" userId="a0f52f57-7a86-4bb4-805a-3158d4948e96" providerId="ADAL" clId="{E3973477-F16E-4EF3-866F-E3652182C6CD}" dt="2022-07-25T19:53:50.471" v="2333" actId="26606"/>
          <ac:grpSpMkLst>
            <pc:docMk/>
            <pc:sldMk cId="2878347585" sldId="306"/>
            <ac:grpSpMk id="39" creationId="{89D1390B-7E13-4B4F-9CB2-391063412E54}"/>
          </ac:grpSpMkLst>
        </pc:grpChg>
        <pc:picChg chg="add del">
          <ac:chgData name="Woolley, Olivia" userId="a0f52f57-7a86-4bb4-805a-3158d4948e96" providerId="ADAL" clId="{E3973477-F16E-4EF3-866F-E3652182C6CD}" dt="2022-07-25T19:52:03.955" v="2320" actId="26606"/>
          <ac:picMkLst>
            <pc:docMk/>
            <pc:sldMk cId="2878347585" sldId="306"/>
            <ac:picMk id="18" creationId="{74ED30A6-BDC6-769E-F4F7-5D8167FAF1D5}"/>
          </ac:picMkLst>
        </pc:picChg>
        <pc:picChg chg="add del">
          <ac:chgData name="Woolley, Olivia" userId="a0f52f57-7a86-4bb4-805a-3158d4948e96" providerId="ADAL" clId="{E3973477-F16E-4EF3-866F-E3652182C6CD}" dt="2022-07-25T19:52:03.955" v="2320" actId="26606"/>
          <ac:picMkLst>
            <pc:docMk/>
            <pc:sldMk cId="2878347585" sldId="306"/>
            <ac:picMk id="20" creationId="{11C2E0B2-7AE1-401F-A123-563DCB880F68}"/>
          </ac:picMkLst>
        </pc:picChg>
        <pc:picChg chg="add mod">
          <ac:chgData name="Woolley, Olivia" userId="a0f52f57-7a86-4bb4-805a-3158d4948e96" providerId="ADAL" clId="{E3973477-F16E-4EF3-866F-E3652182C6CD}" dt="2022-07-25T19:54:36.974" v="2351" actId="1035"/>
          <ac:picMkLst>
            <pc:docMk/>
            <pc:sldMk cId="2878347585" sldId="306"/>
            <ac:picMk id="32" creationId="{429C9638-4746-0E31-C13F-3AAA08E25E36}"/>
          </ac:picMkLst>
        </pc:picChg>
        <pc:cxnChg chg="add del">
          <ac:chgData name="Woolley, Olivia" userId="a0f52f57-7a86-4bb4-805a-3158d4948e96" providerId="ADAL" clId="{E3973477-F16E-4EF3-866F-E3652182C6CD}" dt="2022-07-25T19:52:29.312" v="2323" actId="26606"/>
          <ac:cxnSpMkLst>
            <pc:docMk/>
            <pc:sldMk cId="2878347585" sldId="306"/>
            <ac:cxnSpMk id="28" creationId="{E8E35B83-1EC3-4F87-9D54-D863463351B9}"/>
          </ac:cxnSpMkLst>
        </pc:cxnChg>
      </pc:sldChg>
      <pc:sldChg chg="addSp delSp modSp new del mod">
        <pc:chgData name="Woolley, Olivia" userId="a0f52f57-7a86-4bb4-805a-3158d4948e96" providerId="ADAL" clId="{E3973477-F16E-4EF3-866F-E3652182C6CD}" dt="2022-07-25T18:53:44.643" v="1630" actId="47"/>
        <pc:sldMkLst>
          <pc:docMk/>
          <pc:sldMk cId="2598399481" sldId="307"/>
        </pc:sldMkLst>
        <pc:spChg chg="mod">
          <ac:chgData name="Woolley, Olivia" userId="a0f52f57-7a86-4bb4-805a-3158d4948e96" providerId="ADAL" clId="{E3973477-F16E-4EF3-866F-E3652182C6CD}" dt="2022-07-25T14:37:18.564" v="1048" actId="20577"/>
          <ac:spMkLst>
            <pc:docMk/>
            <pc:sldMk cId="2598399481" sldId="307"/>
            <ac:spMk id="2" creationId="{659F6F9F-B8E7-4208-8535-8C18AE6E65C0}"/>
          </ac:spMkLst>
        </pc:spChg>
        <pc:spChg chg="del">
          <ac:chgData name="Woolley, Olivia" userId="a0f52f57-7a86-4bb4-805a-3158d4948e96" providerId="ADAL" clId="{E3973477-F16E-4EF3-866F-E3652182C6CD}" dt="2022-07-25T14:18:21.989" v="734"/>
          <ac:spMkLst>
            <pc:docMk/>
            <pc:sldMk cId="2598399481" sldId="307"/>
            <ac:spMk id="3" creationId="{DC036EE0-E673-4D6D-B588-AA373B93256A}"/>
          </ac:spMkLst>
        </pc:spChg>
        <pc:spChg chg="add mod">
          <ac:chgData name="Woolley, Olivia" userId="a0f52f57-7a86-4bb4-805a-3158d4948e96" providerId="ADAL" clId="{E3973477-F16E-4EF3-866F-E3652182C6CD}" dt="2022-07-25T18:53:43.196" v="1629" actId="478"/>
          <ac:spMkLst>
            <pc:docMk/>
            <pc:sldMk cId="2598399481" sldId="307"/>
            <ac:spMk id="6" creationId="{A257A978-9CAE-49A8-AE44-92C27D5D6FF0}"/>
          </ac:spMkLst>
        </pc:spChg>
        <pc:picChg chg="add del mod">
          <ac:chgData name="Woolley, Olivia" userId="a0f52f57-7a86-4bb4-805a-3158d4948e96" providerId="ADAL" clId="{E3973477-F16E-4EF3-866F-E3652182C6CD}" dt="2022-07-25T18:53:43.196" v="1629" actId="478"/>
          <ac:picMkLst>
            <pc:docMk/>
            <pc:sldMk cId="2598399481" sldId="307"/>
            <ac:picMk id="4" creationId="{B8EE922E-4249-4695-8480-B8437129A3CB}"/>
          </ac:picMkLst>
        </pc:picChg>
        <pc:picChg chg="add mod">
          <ac:chgData name="Woolley, Olivia" userId="a0f52f57-7a86-4bb4-805a-3158d4948e96" providerId="ADAL" clId="{E3973477-F16E-4EF3-866F-E3652182C6CD}" dt="2022-07-25T14:19:02.940" v="745" actId="1076"/>
          <ac:picMkLst>
            <pc:docMk/>
            <pc:sldMk cId="2598399481" sldId="307"/>
            <ac:picMk id="5" creationId="{5A7EA3B9-CE95-44AE-933E-F247C1095537}"/>
          </ac:picMkLst>
        </pc:picChg>
      </pc:sldChg>
      <pc:sldChg chg="addSp delSp modSp new mod setBg setClrOvrMap">
        <pc:chgData name="Woolley, Olivia" userId="a0f52f57-7a86-4bb4-805a-3158d4948e96" providerId="ADAL" clId="{E3973477-F16E-4EF3-866F-E3652182C6CD}" dt="2022-07-26T12:33:14.446" v="5006" actId="14100"/>
        <pc:sldMkLst>
          <pc:docMk/>
          <pc:sldMk cId="2774524102" sldId="308"/>
        </pc:sldMkLst>
        <pc:spChg chg="mod ord">
          <ac:chgData name="Woolley, Olivia" userId="a0f52f57-7a86-4bb4-805a-3158d4948e96" providerId="ADAL" clId="{E3973477-F16E-4EF3-866F-E3652182C6CD}" dt="2022-07-26T12:33:14.446" v="5006" actId="14100"/>
          <ac:spMkLst>
            <pc:docMk/>
            <pc:sldMk cId="2774524102" sldId="308"/>
            <ac:spMk id="2" creationId="{1E63E9EB-55F0-4455-9A66-8B9A1F8F9DB8}"/>
          </ac:spMkLst>
        </pc:spChg>
        <pc:spChg chg="add del mod ord">
          <ac:chgData name="Woolley, Olivia" userId="a0f52f57-7a86-4bb4-805a-3158d4948e96" providerId="ADAL" clId="{E3973477-F16E-4EF3-866F-E3652182C6CD}" dt="2022-07-25T20:09:11.346" v="2434" actId="478"/>
          <ac:spMkLst>
            <pc:docMk/>
            <pc:sldMk cId="2774524102" sldId="308"/>
            <ac:spMk id="3" creationId="{90A539E0-9A6A-4064-9891-965E4D06DE78}"/>
          </ac:spMkLst>
        </pc:spChg>
        <pc:spChg chg="del">
          <ac:chgData name="Woolley, Olivia" userId="a0f52f57-7a86-4bb4-805a-3158d4948e96" providerId="ADAL" clId="{E3973477-F16E-4EF3-866F-E3652182C6CD}" dt="2022-07-25T14:28:23.249" v="1024"/>
          <ac:spMkLst>
            <pc:docMk/>
            <pc:sldMk cId="2774524102" sldId="308"/>
            <ac:spMk id="3" creationId="{9641DE6F-BE86-4454-90D7-4319A5F3B47A}"/>
          </ac:spMkLst>
        </pc:spChg>
        <pc:spChg chg="add mod">
          <ac:chgData name="Woolley, Olivia" userId="a0f52f57-7a86-4bb4-805a-3158d4948e96" providerId="ADAL" clId="{E3973477-F16E-4EF3-866F-E3652182C6CD}" dt="2022-07-26T11:52:27.126" v="4306" actId="255"/>
          <ac:spMkLst>
            <pc:docMk/>
            <pc:sldMk cId="2774524102" sldId="308"/>
            <ac:spMk id="4" creationId="{4531C442-A266-41B0-8220-3AAAB7175D5F}"/>
          </ac:spMkLst>
        </pc:spChg>
        <pc:spChg chg="add del">
          <ac:chgData name="Woolley, Olivia" userId="a0f52f57-7a86-4bb4-805a-3158d4948e96" providerId="ADAL" clId="{E3973477-F16E-4EF3-866F-E3652182C6CD}" dt="2022-07-25T18:16:28.735" v="1171" actId="26606"/>
          <ac:spMkLst>
            <pc:docMk/>
            <pc:sldMk cId="2774524102" sldId="308"/>
            <ac:spMk id="1033" creationId="{247AB924-1B87-43FC-B7C7-B112D5C51A0E}"/>
          </ac:spMkLst>
        </pc:spChg>
        <pc:spChg chg="add del">
          <ac:chgData name="Woolley, Olivia" userId="a0f52f57-7a86-4bb4-805a-3158d4948e96" providerId="ADAL" clId="{E3973477-F16E-4EF3-866F-E3652182C6CD}" dt="2022-07-25T19:01:50.733" v="1765" actId="26606"/>
          <ac:spMkLst>
            <pc:docMk/>
            <pc:sldMk cId="2774524102" sldId="308"/>
            <ac:spMk id="1039" creationId="{FF638861-22F4-42BD-AB54-580F4FFF9F5F}"/>
          </ac:spMkLst>
        </pc:spChg>
        <pc:spChg chg="add del">
          <ac:chgData name="Woolley, Olivia" userId="a0f52f57-7a86-4bb4-805a-3158d4948e96" providerId="ADAL" clId="{E3973477-F16E-4EF3-866F-E3652182C6CD}" dt="2022-07-25T19:01:50.733" v="1765" actId="26606"/>
          <ac:spMkLst>
            <pc:docMk/>
            <pc:sldMk cId="2774524102" sldId="308"/>
            <ac:spMk id="1040" creationId="{6CACE173-0A3A-4306-B76C-60A0714C31C3}"/>
          </ac:spMkLst>
        </pc:spChg>
        <pc:spChg chg="add del">
          <ac:chgData name="Woolley, Olivia" userId="a0f52f57-7a86-4bb4-805a-3158d4948e96" providerId="ADAL" clId="{E3973477-F16E-4EF3-866F-E3652182C6CD}" dt="2022-07-25T18:15:44.131" v="1162" actId="26606"/>
          <ac:spMkLst>
            <pc:docMk/>
            <pc:sldMk cId="2774524102" sldId="308"/>
            <ac:spMk id="1041" creationId="{7F434D25-F7F0-BF2D-FC18-367EFA4EC3A0}"/>
          </ac:spMkLst>
        </pc:spChg>
        <pc:spChg chg="add del">
          <ac:chgData name="Woolley, Olivia" userId="a0f52f57-7a86-4bb4-805a-3158d4948e96" providerId="ADAL" clId="{E3973477-F16E-4EF3-866F-E3652182C6CD}" dt="2022-07-25T18:15:56.017" v="1164" actId="26606"/>
          <ac:spMkLst>
            <pc:docMk/>
            <pc:sldMk cId="2774524102" sldId="308"/>
            <ac:spMk id="1042" creationId="{FF638861-22F4-42BD-AB54-580F4FFF9F5F}"/>
          </ac:spMkLst>
        </pc:spChg>
        <pc:spChg chg="add del">
          <ac:chgData name="Woolley, Olivia" userId="a0f52f57-7a86-4bb4-805a-3158d4948e96" providerId="ADAL" clId="{E3973477-F16E-4EF3-866F-E3652182C6CD}" dt="2022-07-25T19:01:50.733" v="1765" actId="26606"/>
          <ac:spMkLst>
            <pc:docMk/>
            <pc:sldMk cId="2774524102" sldId="308"/>
            <ac:spMk id="1043" creationId="{BE5996B0-F3AC-4A78-A5EF-139FD34959EF}"/>
          </ac:spMkLst>
        </pc:spChg>
        <pc:spChg chg="add del">
          <ac:chgData name="Woolley, Olivia" userId="a0f52f57-7a86-4bb4-805a-3158d4948e96" providerId="ADAL" clId="{E3973477-F16E-4EF3-866F-E3652182C6CD}" dt="2022-07-25T18:15:44.131" v="1162" actId="26606"/>
          <ac:spMkLst>
            <pc:docMk/>
            <pc:sldMk cId="2774524102" sldId="308"/>
            <ac:spMk id="1044" creationId="{5A0118C5-4F8D-4CF4-BADD-53FEACC6C42A}"/>
          </ac:spMkLst>
        </pc:spChg>
        <pc:spChg chg="add del">
          <ac:chgData name="Woolley, Olivia" userId="a0f52f57-7a86-4bb4-805a-3158d4948e96" providerId="ADAL" clId="{E3973477-F16E-4EF3-866F-E3652182C6CD}" dt="2022-07-25T19:01:50.733" v="1765" actId="26606"/>
          <ac:spMkLst>
            <pc:docMk/>
            <pc:sldMk cId="2774524102" sldId="308"/>
            <ac:spMk id="1048" creationId="{347C85EF-9B88-46AF-B40D-70F2DDDE18BE}"/>
          </ac:spMkLst>
        </pc:spChg>
        <pc:spChg chg="add del">
          <ac:chgData name="Woolley, Olivia" userId="a0f52f57-7a86-4bb4-805a-3158d4948e96" providerId="ADAL" clId="{E3973477-F16E-4EF3-866F-E3652182C6CD}" dt="2022-07-25T18:15:44.131" v="1162" actId="26606"/>
          <ac:spMkLst>
            <pc:docMk/>
            <pc:sldMk cId="2774524102" sldId="308"/>
            <ac:spMk id="1050" creationId="{E7C065BD-BDC2-4800-908F-25C30F042B69}"/>
          </ac:spMkLst>
        </pc:spChg>
        <pc:spChg chg="add del">
          <ac:chgData name="Woolley, Olivia" userId="a0f52f57-7a86-4bb4-805a-3158d4948e96" providerId="ADAL" clId="{E3973477-F16E-4EF3-866F-E3652182C6CD}" dt="2022-07-25T19:00:51.586" v="1755" actId="26606"/>
          <ac:spMkLst>
            <pc:docMk/>
            <pc:sldMk cId="2774524102" sldId="308"/>
            <ac:spMk id="1051" creationId="{ADFE5C4E-0B5D-4AB5-9877-3993F84A3D4D}"/>
          </ac:spMkLst>
        </pc:spChg>
        <pc:spChg chg="add del">
          <ac:chgData name="Woolley, Olivia" userId="a0f52f57-7a86-4bb4-805a-3158d4948e96" providerId="ADAL" clId="{E3973477-F16E-4EF3-866F-E3652182C6CD}" dt="2022-07-25T18:15:44.131" v="1162" actId="26606"/>
          <ac:spMkLst>
            <pc:docMk/>
            <pc:sldMk cId="2774524102" sldId="308"/>
            <ac:spMk id="1052" creationId="{612A1BC7-2F25-41BC-A0DC-8680CE996B74}"/>
          </ac:spMkLst>
        </pc:spChg>
        <pc:spChg chg="add del">
          <ac:chgData name="Woolley, Olivia" userId="a0f52f57-7a86-4bb4-805a-3158d4948e96" providerId="ADAL" clId="{E3973477-F16E-4EF3-866F-E3652182C6CD}" dt="2022-07-25T19:00:51.586" v="1755" actId="26606"/>
          <ac:spMkLst>
            <pc:docMk/>
            <pc:sldMk cId="2774524102" sldId="308"/>
            <ac:spMk id="1053" creationId="{82B0BD37-87F5-4DDB-B767-20FA06048900}"/>
          </ac:spMkLst>
        </pc:spChg>
        <pc:spChg chg="add del">
          <ac:chgData name="Woolley, Olivia" userId="a0f52f57-7a86-4bb4-805a-3158d4948e96" providerId="ADAL" clId="{E3973477-F16E-4EF3-866F-E3652182C6CD}" dt="2022-07-25T18:15:56.017" v="1164" actId="26606"/>
          <ac:spMkLst>
            <pc:docMk/>
            <pc:sldMk cId="2774524102" sldId="308"/>
            <ac:spMk id="1054" creationId="{6CACE173-0A3A-4306-B76C-60A0714C31C3}"/>
          </ac:spMkLst>
        </pc:spChg>
        <pc:spChg chg="add del">
          <ac:chgData name="Woolley, Olivia" userId="a0f52f57-7a86-4bb4-805a-3158d4948e96" providerId="ADAL" clId="{E3973477-F16E-4EF3-866F-E3652182C6CD}" dt="2022-07-25T18:15:56.017" v="1164" actId="26606"/>
          <ac:spMkLst>
            <pc:docMk/>
            <pc:sldMk cId="2774524102" sldId="308"/>
            <ac:spMk id="1055" creationId="{BE5996B0-F3AC-4A78-A5EF-139FD34959EF}"/>
          </ac:spMkLst>
        </pc:spChg>
        <pc:spChg chg="add del">
          <ac:chgData name="Woolley, Olivia" userId="a0f52f57-7a86-4bb4-805a-3158d4948e96" providerId="ADAL" clId="{E3973477-F16E-4EF3-866F-E3652182C6CD}" dt="2022-07-25T18:15:56.017" v="1164" actId="26606"/>
          <ac:spMkLst>
            <pc:docMk/>
            <pc:sldMk cId="2774524102" sldId="308"/>
            <ac:spMk id="1056" creationId="{347C85EF-9B88-46AF-B40D-70F2DDDE18BE}"/>
          </ac:spMkLst>
        </pc:spChg>
        <pc:spChg chg="add del">
          <ac:chgData name="Woolley, Olivia" userId="a0f52f57-7a86-4bb4-805a-3158d4948e96" providerId="ADAL" clId="{E3973477-F16E-4EF3-866F-E3652182C6CD}" dt="2022-07-25T19:00:51.586" v="1755" actId="26606"/>
          <ac:spMkLst>
            <pc:docMk/>
            <pc:sldMk cId="2774524102" sldId="308"/>
            <ac:spMk id="1057" creationId="{06048CCE-094B-4948-B61B-DE627F176712}"/>
          </ac:spMkLst>
        </pc:spChg>
        <pc:spChg chg="add del">
          <ac:chgData name="Woolley, Olivia" userId="a0f52f57-7a86-4bb4-805a-3158d4948e96" providerId="ADAL" clId="{E3973477-F16E-4EF3-866F-E3652182C6CD}" dt="2022-07-25T18:16:06.407" v="1166" actId="26606"/>
          <ac:spMkLst>
            <pc:docMk/>
            <pc:sldMk cId="2774524102" sldId="308"/>
            <ac:spMk id="1058" creationId="{FF638861-22F4-42BD-AB54-580F4FFF9F5F}"/>
          </ac:spMkLst>
        </pc:spChg>
        <pc:spChg chg="add del">
          <ac:chgData name="Woolley, Olivia" userId="a0f52f57-7a86-4bb4-805a-3158d4948e96" providerId="ADAL" clId="{E3973477-F16E-4EF3-866F-E3652182C6CD}" dt="2022-07-25T18:16:06.407" v="1166" actId="26606"/>
          <ac:spMkLst>
            <pc:docMk/>
            <pc:sldMk cId="2774524102" sldId="308"/>
            <ac:spMk id="1059" creationId="{6CACE173-0A3A-4306-B76C-60A0714C31C3}"/>
          </ac:spMkLst>
        </pc:spChg>
        <pc:spChg chg="add del">
          <ac:chgData name="Woolley, Olivia" userId="a0f52f57-7a86-4bb4-805a-3158d4948e96" providerId="ADAL" clId="{E3973477-F16E-4EF3-866F-E3652182C6CD}" dt="2022-07-25T18:16:08.655" v="1168" actId="26606"/>
          <ac:spMkLst>
            <pc:docMk/>
            <pc:sldMk cId="2774524102" sldId="308"/>
            <ac:spMk id="1061" creationId="{F88DA1F7-243F-4238-B2E5-D9BC0A53C2D9}"/>
          </ac:spMkLst>
        </pc:spChg>
        <pc:spChg chg="add del">
          <ac:chgData name="Woolley, Olivia" userId="a0f52f57-7a86-4bb4-805a-3158d4948e96" providerId="ADAL" clId="{E3973477-F16E-4EF3-866F-E3652182C6CD}" dt="2022-07-25T18:16:08.655" v="1168" actId="26606"/>
          <ac:spMkLst>
            <pc:docMk/>
            <pc:sldMk cId="2774524102" sldId="308"/>
            <ac:spMk id="1062" creationId="{A7FC5E3B-10AB-47E5-A8FC-14E8B42CE5A1}"/>
          </ac:spMkLst>
        </pc:spChg>
        <pc:spChg chg="add del">
          <ac:chgData name="Woolley, Olivia" userId="a0f52f57-7a86-4bb4-805a-3158d4948e96" providerId="ADAL" clId="{E3973477-F16E-4EF3-866F-E3652182C6CD}" dt="2022-07-25T18:16:08.655" v="1168" actId="26606"/>
          <ac:spMkLst>
            <pc:docMk/>
            <pc:sldMk cId="2774524102" sldId="308"/>
            <ac:spMk id="1063" creationId="{5BAB88D8-585C-A6FC-D15F-0BE1031F209D}"/>
          </ac:spMkLst>
        </pc:spChg>
        <pc:spChg chg="add del">
          <ac:chgData name="Woolley, Olivia" userId="a0f52f57-7a86-4bb4-805a-3158d4948e96" providerId="ADAL" clId="{E3973477-F16E-4EF3-866F-E3652182C6CD}" dt="2022-07-25T19:01:10.137" v="1757" actId="26606"/>
          <ac:spMkLst>
            <pc:docMk/>
            <pc:sldMk cId="2774524102" sldId="308"/>
            <ac:spMk id="1064" creationId="{A182D396-EC2D-4435-A2E7-2BE57CF6A1E0}"/>
          </ac:spMkLst>
        </pc:spChg>
        <pc:spChg chg="add del">
          <ac:chgData name="Woolley, Olivia" userId="a0f52f57-7a86-4bb4-805a-3158d4948e96" providerId="ADAL" clId="{E3973477-F16E-4EF3-866F-E3652182C6CD}" dt="2022-07-25T19:01:10.137" v="1757" actId="26606"/>
          <ac:spMkLst>
            <pc:docMk/>
            <pc:sldMk cId="2774524102" sldId="308"/>
            <ac:spMk id="1065" creationId="{85B6A842-7411-4FE2-A63A-C0643166332F}"/>
          </ac:spMkLst>
        </pc:spChg>
        <pc:spChg chg="add del">
          <ac:chgData name="Woolley, Olivia" userId="a0f52f57-7a86-4bb4-805a-3158d4948e96" providerId="ADAL" clId="{E3973477-F16E-4EF3-866F-E3652182C6CD}" dt="2022-07-25T19:01:10.137" v="1757" actId="26606"/>
          <ac:spMkLst>
            <pc:docMk/>
            <pc:sldMk cId="2774524102" sldId="308"/>
            <ac:spMk id="1066" creationId="{B0E1A1AC-EF07-4431-B59B-BD97DC04858D}"/>
          </ac:spMkLst>
        </pc:spChg>
        <pc:spChg chg="add del">
          <ac:chgData name="Woolley, Olivia" userId="a0f52f57-7a86-4bb4-805a-3158d4948e96" providerId="ADAL" clId="{E3973477-F16E-4EF3-866F-E3652182C6CD}" dt="2022-07-25T19:01:10.137" v="1757" actId="26606"/>
          <ac:spMkLst>
            <pc:docMk/>
            <pc:sldMk cId="2774524102" sldId="308"/>
            <ac:spMk id="1067" creationId="{6A54E904-C8DD-EA18-4183-38303D6CD80E}"/>
          </ac:spMkLst>
        </pc:spChg>
        <pc:spChg chg="add del">
          <ac:chgData name="Woolley, Olivia" userId="a0f52f57-7a86-4bb4-805a-3158d4948e96" providerId="ADAL" clId="{E3973477-F16E-4EF3-866F-E3652182C6CD}" dt="2022-07-25T20:10:11.572" v="2439" actId="26606"/>
          <ac:spMkLst>
            <pc:docMk/>
            <pc:sldMk cId="2774524102" sldId="308"/>
            <ac:spMk id="1070" creationId="{247AB924-1B87-43FC-B7C7-B112D5C51A0E}"/>
          </ac:spMkLst>
        </pc:spChg>
        <pc:spChg chg="add del">
          <ac:chgData name="Woolley, Olivia" userId="a0f52f57-7a86-4bb4-805a-3158d4948e96" providerId="ADAL" clId="{E3973477-F16E-4EF3-866F-E3652182C6CD}" dt="2022-07-25T19:01:39.125" v="1762" actId="26606"/>
          <ac:spMkLst>
            <pc:docMk/>
            <pc:sldMk cId="2774524102" sldId="308"/>
            <ac:spMk id="1071" creationId="{82B0BD37-87F5-4DDB-B767-20FA06048900}"/>
          </ac:spMkLst>
        </pc:spChg>
        <pc:spChg chg="add del">
          <ac:chgData name="Woolley, Olivia" userId="a0f52f57-7a86-4bb4-805a-3158d4948e96" providerId="ADAL" clId="{E3973477-F16E-4EF3-866F-E3652182C6CD}" dt="2022-07-25T19:01:39.125" v="1762" actId="26606"/>
          <ac:spMkLst>
            <pc:docMk/>
            <pc:sldMk cId="2774524102" sldId="308"/>
            <ac:spMk id="1072" creationId="{ADFE5C4E-0B5D-4AB5-9877-3993F84A3D4D}"/>
          </ac:spMkLst>
        </pc:spChg>
        <pc:spChg chg="add del">
          <ac:chgData name="Woolley, Olivia" userId="a0f52f57-7a86-4bb4-805a-3158d4948e96" providerId="ADAL" clId="{E3973477-F16E-4EF3-866F-E3652182C6CD}" dt="2022-07-25T19:01:39.125" v="1762" actId="26606"/>
          <ac:spMkLst>
            <pc:docMk/>
            <pc:sldMk cId="2774524102" sldId="308"/>
            <ac:spMk id="1073" creationId="{06048CCE-094B-4948-B61B-DE627F176712}"/>
          </ac:spMkLst>
        </pc:spChg>
        <pc:spChg chg="add del">
          <ac:chgData name="Woolley, Olivia" userId="a0f52f57-7a86-4bb4-805a-3158d4948e96" providerId="ADAL" clId="{E3973477-F16E-4EF3-866F-E3652182C6CD}" dt="2022-07-25T19:01:41.099" v="1764" actId="26606"/>
          <ac:spMkLst>
            <pc:docMk/>
            <pc:sldMk cId="2774524102" sldId="308"/>
            <ac:spMk id="1076" creationId="{2EEE8F11-3582-44B7-9869-F2D26D7DD9D4}"/>
          </ac:spMkLst>
        </pc:spChg>
        <pc:spChg chg="add del">
          <ac:chgData name="Woolley, Olivia" userId="a0f52f57-7a86-4bb4-805a-3158d4948e96" providerId="ADAL" clId="{E3973477-F16E-4EF3-866F-E3652182C6CD}" dt="2022-07-25T19:01:41.099" v="1764" actId="26606"/>
          <ac:spMkLst>
            <pc:docMk/>
            <pc:sldMk cId="2774524102" sldId="308"/>
            <ac:spMk id="1077" creationId="{2141F1CC-6A53-4BCF-9127-AABB52E2497E}"/>
          </ac:spMkLst>
        </pc:spChg>
        <pc:spChg chg="add del">
          <ac:chgData name="Woolley, Olivia" userId="a0f52f57-7a86-4bb4-805a-3158d4948e96" providerId="ADAL" clId="{E3973477-F16E-4EF3-866F-E3652182C6CD}" dt="2022-07-25T19:01:41.099" v="1764" actId="26606"/>
          <ac:spMkLst>
            <pc:docMk/>
            <pc:sldMk cId="2774524102" sldId="308"/>
            <ac:spMk id="1078" creationId="{561B2B49-7142-4CA8-A929-4671548E6A5A}"/>
          </ac:spMkLst>
        </pc:spChg>
        <pc:spChg chg="add del">
          <ac:chgData name="Woolley, Olivia" userId="a0f52f57-7a86-4bb4-805a-3158d4948e96" providerId="ADAL" clId="{E3973477-F16E-4EF3-866F-E3652182C6CD}" dt="2022-07-25T19:01:41.099" v="1764" actId="26606"/>
          <ac:spMkLst>
            <pc:docMk/>
            <pc:sldMk cId="2774524102" sldId="308"/>
            <ac:spMk id="1079" creationId="{047DCCA7-9EF1-A682-701D-948C02B168E9}"/>
          </ac:spMkLst>
        </pc:spChg>
        <pc:spChg chg="add del">
          <ac:chgData name="Woolley, Olivia" userId="a0f52f57-7a86-4bb4-805a-3158d4948e96" providerId="ADAL" clId="{E3973477-F16E-4EF3-866F-E3652182C6CD}" dt="2022-07-25T20:09:25.628" v="2436" actId="26606"/>
          <ac:spMkLst>
            <pc:docMk/>
            <pc:sldMk cId="2774524102" sldId="308"/>
            <ac:spMk id="1082" creationId="{593B4D24-F4A8-4141-A20A-E0575D199633}"/>
          </ac:spMkLst>
        </pc:spChg>
        <pc:spChg chg="add del">
          <ac:chgData name="Woolley, Olivia" userId="a0f52f57-7a86-4bb4-805a-3158d4948e96" providerId="ADAL" clId="{E3973477-F16E-4EF3-866F-E3652182C6CD}" dt="2022-07-25T20:09:25.628" v="2436" actId="26606"/>
          <ac:spMkLst>
            <pc:docMk/>
            <pc:sldMk cId="2774524102" sldId="308"/>
            <ac:spMk id="1083" creationId="{6D29C94F-5927-45DF-8984-3D8402CB3D7A}"/>
          </ac:spMkLst>
        </pc:spChg>
        <pc:spChg chg="add del">
          <ac:chgData name="Woolley, Olivia" userId="a0f52f57-7a86-4bb4-805a-3158d4948e96" providerId="ADAL" clId="{E3973477-F16E-4EF3-866F-E3652182C6CD}" dt="2022-07-25T20:09:25.628" v="2436" actId="26606"/>
          <ac:spMkLst>
            <pc:docMk/>
            <pc:sldMk cId="2774524102" sldId="308"/>
            <ac:spMk id="1084" creationId="{1D289219-BEC8-02C6-1296-7CC9B01A8811}"/>
          </ac:spMkLst>
        </pc:spChg>
        <pc:spChg chg="add del">
          <ac:chgData name="Woolley, Olivia" userId="a0f52f57-7a86-4bb4-805a-3158d4948e96" providerId="ADAL" clId="{E3973477-F16E-4EF3-866F-E3652182C6CD}" dt="2022-07-25T19:43:41.692" v="2240" actId="26606"/>
          <ac:spMkLst>
            <pc:docMk/>
            <pc:sldMk cId="2774524102" sldId="308"/>
            <ac:spMk id="1085" creationId="{FF638861-22F4-42BD-AB54-580F4FFF9F5F}"/>
          </ac:spMkLst>
        </pc:spChg>
        <pc:spChg chg="add del">
          <ac:chgData name="Woolley, Olivia" userId="a0f52f57-7a86-4bb4-805a-3158d4948e96" providerId="ADAL" clId="{E3973477-F16E-4EF3-866F-E3652182C6CD}" dt="2022-07-25T20:09:25.628" v="2436" actId="26606"/>
          <ac:spMkLst>
            <pc:docMk/>
            <pc:sldMk cId="2774524102" sldId="308"/>
            <ac:spMk id="1086" creationId="{6F4F5563-BEC8-4A69-A657-AC9457F33C7D}"/>
          </ac:spMkLst>
        </pc:spChg>
        <pc:spChg chg="add del">
          <ac:chgData name="Woolley, Olivia" userId="a0f52f57-7a86-4bb4-805a-3158d4948e96" providerId="ADAL" clId="{E3973477-F16E-4EF3-866F-E3652182C6CD}" dt="2022-07-25T19:43:41.692" v="2240" actId="26606"/>
          <ac:spMkLst>
            <pc:docMk/>
            <pc:sldMk cId="2774524102" sldId="308"/>
            <ac:spMk id="1087" creationId="{6CACE173-0A3A-4306-B76C-60A0714C31C3}"/>
          </ac:spMkLst>
        </pc:spChg>
        <pc:spChg chg="add del">
          <ac:chgData name="Woolley, Olivia" userId="a0f52f57-7a86-4bb4-805a-3158d4948e96" providerId="ADAL" clId="{E3973477-F16E-4EF3-866F-E3652182C6CD}" dt="2022-07-25T19:43:41.692" v="2240" actId="26606"/>
          <ac:spMkLst>
            <pc:docMk/>
            <pc:sldMk cId="2774524102" sldId="308"/>
            <ac:spMk id="1089" creationId="{BE5996B0-F3AC-4A78-A5EF-139FD34959EF}"/>
          </ac:spMkLst>
        </pc:spChg>
        <pc:spChg chg="add del">
          <ac:chgData name="Woolley, Olivia" userId="a0f52f57-7a86-4bb4-805a-3158d4948e96" providerId="ADAL" clId="{E3973477-F16E-4EF3-866F-E3652182C6CD}" dt="2022-07-25T19:43:41.692" v="2240" actId="26606"/>
          <ac:spMkLst>
            <pc:docMk/>
            <pc:sldMk cId="2774524102" sldId="308"/>
            <ac:spMk id="1091" creationId="{347C85EF-9B88-46AF-B40D-70F2DDDE18BE}"/>
          </ac:spMkLst>
        </pc:spChg>
        <pc:spChg chg="add del">
          <ac:chgData name="Woolley, Olivia" userId="a0f52f57-7a86-4bb4-805a-3158d4948e96" providerId="ADAL" clId="{E3973477-F16E-4EF3-866F-E3652182C6CD}" dt="2022-07-25T20:09:25.628" v="2436" actId="26606"/>
          <ac:spMkLst>
            <pc:docMk/>
            <pc:sldMk cId="2774524102" sldId="308"/>
            <ac:spMk id="1093" creationId="{CD45A2DC-2F6D-4746-B816-E638849B0D72}"/>
          </ac:spMkLst>
        </pc:spChg>
        <pc:spChg chg="add del">
          <ac:chgData name="Woolley, Olivia" userId="a0f52f57-7a86-4bb4-805a-3158d4948e96" providerId="ADAL" clId="{E3973477-F16E-4EF3-866F-E3652182C6CD}" dt="2022-07-25T20:09:25.628" v="2436" actId="26606"/>
          <ac:spMkLst>
            <pc:docMk/>
            <pc:sldMk cId="2774524102" sldId="308"/>
            <ac:spMk id="1095" creationId="{10D1245A-B861-4943-B538-8696E6C77C10}"/>
          </ac:spMkLst>
        </pc:spChg>
        <pc:spChg chg="add del">
          <ac:chgData name="Woolley, Olivia" userId="a0f52f57-7a86-4bb4-805a-3158d4948e96" providerId="ADAL" clId="{E3973477-F16E-4EF3-866F-E3652182C6CD}" dt="2022-07-25T20:09:25.628" v="2436" actId="26606"/>
          <ac:spMkLst>
            <pc:docMk/>
            <pc:sldMk cId="2774524102" sldId="308"/>
            <ac:spMk id="1097" creationId="{C03D20A8-4350-41F8-BED8-9E2FA91DF325}"/>
          </ac:spMkLst>
        </pc:spChg>
        <pc:spChg chg="add del">
          <ac:chgData name="Woolley, Olivia" userId="a0f52f57-7a86-4bb4-805a-3158d4948e96" providerId="ADAL" clId="{E3973477-F16E-4EF3-866F-E3652182C6CD}" dt="2022-07-25T20:09:25.628" v="2436" actId="26606"/>
          <ac:spMkLst>
            <pc:docMk/>
            <pc:sldMk cId="2774524102" sldId="308"/>
            <ac:spMk id="1099" creationId="{DEB58610-1B82-4AC6-AD98-3834A9F092B5}"/>
          </ac:spMkLst>
        </pc:spChg>
        <pc:spChg chg="add del">
          <ac:chgData name="Woolley, Olivia" userId="a0f52f57-7a86-4bb4-805a-3158d4948e96" providerId="ADAL" clId="{E3973477-F16E-4EF3-866F-E3652182C6CD}" dt="2022-07-25T20:10:11.551" v="2438" actId="26606"/>
          <ac:spMkLst>
            <pc:docMk/>
            <pc:sldMk cId="2774524102" sldId="308"/>
            <ac:spMk id="1101" creationId="{ED4D6CE2-C4FB-4B4D-991A-84C9705CD762}"/>
          </ac:spMkLst>
        </pc:spChg>
        <pc:spChg chg="add del">
          <ac:chgData name="Woolley, Olivia" userId="a0f52f57-7a86-4bb4-805a-3158d4948e96" providerId="ADAL" clId="{E3973477-F16E-4EF3-866F-E3652182C6CD}" dt="2022-07-25T20:10:11.551" v="2438" actId="26606"/>
          <ac:spMkLst>
            <pc:docMk/>
            <pc:sldMk cId="2774524102" sldId="308"/>
            <ac:spMk id="1103" creationId="{A3316037-B219-FF03-D723-5C8A5C0438DE}"/>
          </ac:spMkLst>
        </pc:spChg>
        <pc:spChg chg="add del">
          <ac:chgData name="Woolley, Olivia" userId="a0f52f57-7a86-4bb4-805a-3158d4948e96" providerId="ADAL" clId="{E3973477-F16E-4EF3-866F-E3652182C6CD}" dt="2022-07-25T20:10:55.429" v="2444" actId="26606"/>
          <ac:spMkLst>
            <pc:docMk/>
            <pc:sldMk cId="2774524102" sldId="308"/>
            <ac:spMk id="1105" creationId="{EA12067D-EF15-4E9F-AA63-B337CED75BED}"/>
          </ac:spMkLst>
        </pc:spChg>
        <pc:spChg chg="add del">
          <ac:chgData name="Woolley, Olivia" userId="a0f52f57-7a86-4bb4-805a-3158d4948e96" providerId="ADAL" clId="{E3973477-F16E-4EF3-866F-E3652182C6CD}" dt="2022-07-25T20:10:55.429" v="2444" actId="26606"/>
          <ac:spMkLst>
            <pc:docMk/>
            <pc:sldMk cId="2774524102" sldId="308"/>
            <ac:spMk id="1106" creationId="{6C96BA99-464E-4E7D-BA40-1DC3C79699B7}"/>
          </ac:spMkLst>
        </pc:spChg>
        <pc:spChg chg="add del mod ord">
          <ac:chgData name="Woolley, Olivia" userId="a0f52f57-7a86-4bb4-805a-3158d4948e96" providerId="ADAL" clId="{E3973477-F16E-4EF3-866F-E3652182C6CD}" dt="2022-07-25T20:13:07.656" v="2462" actId="478"/>
          <ac:spMkLst>
            <pc:docMk/>
            <pc:sldMk cId="2774524102" sldId="308"/>
            <ac:spMk id="1108" creationId="{CC16AAE0-43E1-4040-A4EF-6A0005AD9D31}"/>
          </ac:spMkLst>
        </pc:spChg>
        <pc:spChg chg="add del">
          <ac:chgData name="Woolley, Olivia" userId="a0f52f57-7a86-4bb4-805a-3158d4948e96" providerId="ADAL" clId="{E3973477-F16E-4EF3-866F-E3652182C6CD}" dt="2022-07-25T20:10:55.429" v="2444" actId="26606"/>
          <ac:spMkLst>
            <pc:docMk/>
            <pc:sldMk cId="2774524102" sldId="308"/>
            <ac:spMk id="1109" creationId="{1579AADB-A05D-428E-A1F8-99F0910EE33D}"/>
          </ac:spMkLst>
        </pc:spChg>
        <pc:spChg chg="add del">
          <ac:chgData name="Woolley, Olivia" userId="a0f52f57-7a86-4bb4-805a-3158d4948e96" providerId="ADAL" clId="{E3973477-F16E-4EF3-866F-E3652182C6CD}" dt="2022-07-25T20:10:55.408" v="2443" actId="26606"/>
          <ac:spMkLst>
            <pc:docMk/>
            <pc:sldMk cId="2774524102" sldId="308"/>
            <ac:spMk id="1114" creationId="{F91C6F19-1B71-4202-AE17-47A9F93138D8}"/>
          </ac:spMkLst>
        </pc:spChg>
        <pc:spChg chg="add del">
          <ac:chgData name="Woolley, Olivia" userId="a0f52f57-7a86-4bb4-805a-3158d4948e96" providerId="ADAL" clId="{E3973477-F16E-4EF3-866F-E3652182C6CD}" dt="2022-07-25T20:10:55.408" v="2443" actId="26606"/>
          <ac:spMkLst>
            <pc:docMk/>
            <pc:sldMk cId="2774524102" sldId="308"/>
            <ac:spMk id="1116" creationId="{5C09CE40-68AC-46EE-8F0D-C2E5744E4609}"/>
          </ac:spMkLst>
        </pc:spChg>
        <pc:spChg chg="add del">
          <ac:chgData name="Woolley, Olivia" userId="a0f52f57-7a86-4bb4-805a-3158d4948e96" providerId="ADAL" clId="{E3973477-F16E-4EF3-866F-E3652182C6CD}" dt="2022-07-25T20:10:55.408" v="2443" actId="26606"/>
          <ac:spMkLst>
            <pc:docMk/>
            <pc:sldMk cId="2774524102" sldId="308"/>
            <ac:spMk id="1120" creationId="{E52E8AE1-28FB-4A31-A692-9153E86A8A1B}"/>
          </ac:spMkLst>
        </pc:spChg>
        <pc:spChg chg="add del">
          <ac:chgData name="Woolley, Olivia" userId="a0f52f57-7a86-4bb4-805a-3158d4948e96" providerId="ADAL" clId="{E3973477-F16E-4EF3-866F-E3652182C6CD}" dt="2022-07-25T20:12:31.910" v="2459" actId="26606"/>
          <ac:spMkLst>
            <pc:docMk/>
            <pc:sldMk cId="2774524102" sldId="308"/>
            <ac:spMk id="1122" creationId="{71A784BF-09DB-448D-99FC-B49DFC6605D5}"/>
          </ac:spMkLst>
        </pc:spChg>
        <pc:spChg chg="add del">
          <ac:chgData name="Woolley, Olivia" userId="a0f52f57-7a86-4bb4-805a-3158d4948e96" providerId="ADAL" clId="{E3973477-F16E-4EF3-866F-E3652182C6CD}" dt="2022-07-25T20:12:31.910" v="2459" actId="26606"/>
          <ac:spMkLst>
            <pc:docMk/>
            <pc:sldMk cId="2774524102" sldId="308"/>
            <ac:spMk id="1123" creationId="{917859B3-4C91-478D-929D-BB6433F90849}"/>
          </ac:spMkLst>
        </pc:spChg>
        <pc:spChg chg="add del">
          <ac:chgData name="Woolley, Olivia" userId="a0f52f57-7a86-4bb4-805a-3158d4948e96" providerId="ADAL" clId="{E3973477-F16E-4EF3-866F-E3652182C6CD}" dt="2022-07-25T20:12:31.910" v="2459" actId="26606"/>
          <ac:spMkLst>
            <pc:docMk/>
            <pc:sldMk cId="2774524102" sldId="308"/>
            <ac:spMk id="1124" creationId="{6283FBD2-A663-469F-855C-06D86E3C1161}"/>
          </ac:spMkLst>
        </pc:spChg>
        <pc:spChg chg="add del">
          <ac:chgData name="Woolley, Olivia" userId="a0f52f57-7a86-4bb4-805a-3158d4948e96" providerId="ADAL" clId="{E3973477-F16E-4EF3-866F-E3652182C6CD}" dt="2022-07-25T20:12:31.910" v="2459" actId="26606"/>
          <ac:spMkLst>
            <pc:docMk/>
            <pc:sldMk cId="2774524102" sldId="308"/>
            <ac:spMk id="1125" creationId="{8A1279FC-7441-4E55-B082-2774E6316482}"/>
          </ac:spMkLst>
        </pc:spChg>
        <pc:spChg chg="add del">
          <ac:chgData name="Woolley, Olivia" userId="a0f52f57-7a86-4bb4-805a-3158d4948e96" providerId="ADAL" clId="{E3973477-F16E-4EF3-866F-E3652182C6CD}" dt="2022-07-25T20:12:31.910" v="2459" actId="26606"/>
          <ac:spMkLst>
            <pc:docMk/>
            <pc:sldMk cId="2774524102" sldId="308"/>
            <ac:spMk id="1130" creationId="{73AA45B2-9415-4DC0-BA24-79684BB7E171}"/>
          </ac:spMkLst>
        </pc:spChg>
        <pc:spChg chg="add del">
          <ac:chgData name="Woolley, Olivia" userId="a0f52f57-7a86-4bb4-805a-3158d4948e96" providerId="ADAL" clId="{E3973477-F16E-4EF3-866F-E3652182C6CD}" dt="2022-07-25T20:12:31.910" v="2459" actId="26606"/>
          <ac:spMkLst>
            <pc:docMk/>
            <pc:sldMk cId="2774524102" sldId="308"/>
            <ac:spMk id="1132" creationId="{C496B831-BA72-43E0-BDBA-05C6B53A3A2D}"/>
          </ac:spMkLst>
        </pc:spChg>
        <pc:spChg chg="add del">
          <ac:chgData name="Woolley, Olivia" userId="a0f52f57-7a86-4bb4-805a-3158d4948e96" providerId="ADAL" clId="{E3973477-F16E-4EF3-866F-E3652182C6CD}" dt="2022-07-25T20:12:31.910" v="2459" actId="26606"/>
          <ac:spMkLst>
            <pc:docMk/>
            <pc:sldMk cId="2774524102" sldId="308"/>
            <ac:spMk id="1136" creationId="{DF556C40-96D0-4499-A13E-1250CF648F67}"/>
          </ac:spMkLst>
        </pc:spChg>
        <pc:grpChg chg="add del">
          <ac:chgData name="Woolley, Olivia" userId="a0f52f57-7a86-4bb4-805a-3158d4948e96" providerId="ADAL" clId="{E3973477-F16E-4EF3-866F-E3652182C6CD}" dt="2022-07-25T18:15:44.131" v="1162" actId="26606"/>
          <ac:grpSpMkLst>
            <pc:docMk/>
            <pc:sldMk cId="2774524102" sldId="308"/>
            <ac:grpSpMk id="1046" creationId="{1E8369D0-2C3B-4E27-AC6C-A246AC28CDA1}"/>
          </ac:grpSpMkLst>
        </pc:grpChg>
        <pc:picChg chg="add mod ord">
          <ac:chgData name="Woolley, Olivia" userId="a0f52f57-7a86-4bb4-805a-3158d4948e96" providerId="ADAL" clId="{E3973477-F16E-4EF3-866F-E3652182C6CD}" dt="2022-07-25T20:12:31.910" v="2459" actId="26606"/>
          <ac:picMkLst>
            <pc:docMk/>
            <pc:sldMk cId="2774524102" sldId="308"/>
            <ac:picMk id="5" creationId="{6AD44B38-A3BA-4A65-809F-8BF74ED1CC95}"/>
          </ac:picMkLst>
        </pc:picChg>
        <pc:picChg chg="add mod ord">
          <ac:chgData name="Woolley, Olivia" userId="a0f52f57-7a86-4bb4-805a-3158d4948e96" providerId="ADAL" clId="{E3973477-F16E-4EF3-866F-E3652182C6CD}" dt="2022-07-25T20:12:31.910" v="2459" actId="26606"/>
          <ac:picMkLst>
            <pc:docMk/>
            <pc:sldMk cId="2774524102" sldId="308"/>
            <ac:picMk id="7" creationId="{E3B38C06-53BB-400F-A08C-1DEDA260CE81}"/>
          </ac:picMkLst>
        </pc:picChg>
        <pc:picChg chg="add mod ord">
          <ac:chgData name="Woolley, Olivia" userId="a0f52f57-7a86-4bb4-805a-3158d4948e96" providerId="ADAL" clId="{E3973477-F16E-4EF3-866F-E3652182C6CD}" dt="2022-07-25T20:12:31.910" v="2459" actId="26606"/>
          <ac:picMkLst>
            <pc:docMk/>
            <pc:sldMk cId="2774524102" sldId="308"/>
            <ac:picMk id="1026" creationId="{AD6BE30F-F5B3-40CB-9298-C12EE8CD64DA}"/>
          </ac:picMkLst>
        </pc:picChg>
        <pc:picChg chg="add del">
          <ac:chgData name="Woolley, Olivia" userId="a0f52f57-7a86-4bb4-805a-3158d4948e96" providerId="ADAL" clId="{E3973477-F16E-4EF3-866F-E3652182C6CD}" dt="2022-07-25T20:10:55.429" v="2444" actId="26606"/>
          <ac:picMkLst>
            <pc:docMk/>
            <pc:sldMk cId="2774524102" sldId="308"/>
            <ac:picMk id="1107" creationId="{46E69711-E747-42F0-9063-950BA7BAEB1B}"/>
          </ac:picMkLst>
        </pc:picChg>
        <pc:picChg chg="add del">
          <ac:chgData name="Woolley, Olivia" userId="a0f52f57-7a86-4bb4-805a-3158d4948e96" providerId="ADAL" clId="{E3973477-F16E-4EF3-866F-E3652182C6CD}" dt="2022-07-25T20:10:55.408" v="2443" actId="26606"/>
          <ac:picMkLst>
            <pc:docMk/>
            <pc:sldMk cId="2774524102" sldId="308"/>
            <ac:picMk id="1118" creationId="{DD30D61A-EE32-4717-B045-2E3942BEEF03}"/>
          </ac:picMkLst>
        </pc:picChg>
        <pc:picChg chg="add del">
          <ac:chgData name="Woolley, Olivia" userId="a0f52f57-7a86-4bb4-805a-3158d4948e96" providerId="ADAL" clId="{E3973477-F16E-4EF3-866F-E3652182C6CD}" dt="2022-07-25T20:12:31.910" v="2459" actId="26606"/>
          <ac:picMkLst>
            <pc:docMk/>
            <pc:sldMk cId="2774524102" sldId="308"/>
            <ac:picMk id="1134" creationId="{76F2D113-CDE0-440E-B06A-AB0C93CA83AA}"/>
          </ac:picMkLst>
        </pc:picChg>
        <pc:cxnChg chg="add del">
          <ac:chgData name="Woolley, Olivia" userId="a0f52f57-7a86-4bb4-805a-3158d4948e96" providerId="ADAL" clId="{E3973477-F16E-4EF3-866F-E3652182C6CD}" dt="2022-07-25T18:16:28.735" v="1171" actId="26606"/>
          <ac:cxnSpMkLst>
            <pc:docMk/>
            <pc:sldMk cId="2774524102" sldId="308"/>
            <ac:cxnSpMk id="1031" creationId="{99AE2756-0FC4-4155-83E7-58AAAB63E757}"/>
          </ac:cxnSpMkLst>
        </pc:cxnChg>
        <pc:cxnChg chg="add del">
          <ac:chgData name="Woolley, Olivia" userId="a0f52f57-7a86-4bb4-805a-3158d4948e96" providerId="ADAL" clId="{E3973477-F16E-4EF3-866F-E3652182C6CD}" dt="2022-07-25T18:16:28.735" v="1171" actId="26606"/>
          <ac:cxnSpMkLst>
            <pc:docMk/>
            <pc:sldMk cId="2774524102" sldId="308"/>
            <ac:cxnSpMk id="1035" creationId="{818DC98F-4057-4645-B948-F604F39A9CFE}"/>
          </ac:cxnSpMkLst>
        </pc:cxnChg>
        <pc:cxnChg chg="add del">
          <ac:chgData name="Woolley, Olivia" userId="a0f52f57-7a86-4bb4-805a-3158d4948e96" providerId="ADAL" clId="{E3973477-F16E-4EF3-866F-E3652182C6CD}" dt="2022-07-25T18:16:28.735" v="1171" actId="26606"/>
          <ac:cxnSpMkLst>
            <pc:docMk/>
            <pc:sldMk cId="2774524102" sldId="308"/>
            <ac:cxnSpMk id="1037" creationId="{DAD2B705-4A9B-408D-AA80-4F41045E09DE}"/>
          </ac:cxnSpMkLst>
        </pc:cxnChg>
        <pc:cxnChg chg="add del">
          <ac:chgData name="Woolley, Olivia" userId="a0f52f57-7a86-4bb4-805a-3158d4948e96" providerId="ADAL" clId="{E3973477-F16E-4EF3-866F-E3652182C6CD}" dt="2022-07-25T19:00:51.586" v="1755" actId="26606"/>
          <ac:cxnSpMkLst>
            <pc:docMk/>
            <pc:sldMk cId="2774524102" sldId="308"/>
            <ac:cxnSpMk id="1060" creationId="{5BB48934-4796-4249-B64C-EE2375977B5E}"/>
          </ac:cxnSpMkLst>
        </pc:cxnChg>
        <pc:cxnChg chg="add del">
          <ac:chgData name="Woolley, Olivia" userId="a0f52f57-7a86-4bb4-805a-3158d4948e96" providerId="ADAL" clId="{E3973477-F16E-4EF3-866F-E3652182C6CD}" dt="2022-07-25T20:10:11.572" v="2439" actId="26606"/>
          <ac:cxnSpMkLst>
            <pc:docMk/>
            <pc:sldMk cId="2774524102" sldId="308"/>
            <ac:cxnSpMk id="1068" creationId="{99AE2756-0FC4-4155-83E7-58AAAB63E757}"/>
          </ac:cxnSpMkLst>
        </pc:cxnChg>
        <pc:cxnChg chg="add del">
          <ac:chgData name="Woolley, Olivia" userId="a0f52f57-7a86-4bb4-805a-3158d4948e96" providerId="ADAL" clId="{E3973477-F16E-4EF3-866F-E3652182C6CD}" dt="2022-07-25T19:01:26.404" v="1760" actId="26606"/>
          <ac:cxnSpMkLst>
            <pc:docMk/>
            <pc:sldMk cId="2774524102" sldId="308"/>
            <ac:cxnSpMk id="1069" creationId="{8F880EF2-DF79-4D9D-8F11-E91D48C79741}"/>
          </ac:cxnSpMkLst>
        </pc:cxnChg>
        <pc:cxnChg chg="add del">
          <ac:chgData name="Woolley, Olivia" userId="a0f52f57-7a86-4bb4-805a-3158d4948e96" providerId="ADAL" clId="{E3973477-F16E-4EF3-866F-E3652182C6CD}" dt="2022-07-25T19:01:39.125" v="1762" actId="26606"/>
          <ac:cxnSpMkLst>
            <pc:docMk/>
            <pc:sldMk cId="2774524102" sldId="308"/>
            <ac:cxnSpMk id="1074" creationId="{5BB48934-4796-4249-B64C-EE2375977B5E}"/>
          </ac:cxnSpMkLst>
        </pc:cxnChg>
        <pc:cxnChg chg="add del">
          <ac:chgData name="Woolley, Olivia" userId="a0f52f57-7a86-4bb4-805a-3158d4948e96" providerId="ADAL" clId="{E3973477-F16E-4EF3-866F-E3652182C6CD}" dt="2022-07-25T20:10:11.572" v="2439" actId="26606"/>
          <ac:cxnSpMkLst>
            <pc:docMk/>
            <pc:sldMk cId="2774524102" sldId="308"/>
            <ac:cxnSpMk id="1075" creationId="{818DC98F-4057-4645-B948-F604F39A9CFE}"/>
          </ac:cxnSpMkLst>
        </pc:cxnChg>
        <pc:cxnChg chg="add del">
          <ac:chgData name="Woolley, Olivia" userId="a0f52f57-7a86-4bb4-805a-3158d4948e96" providerId="ADAL" clId="{E3973477-F16E-4EF3-866F-E3652182C6CD}" dt="2022-07-25T20:10:11.572" v="2439" actId="26606"/>
          <ac:cxnSpMkLst>
            <pc:docMk/>
            <pc:sldMk cId="2774524102" sldId="308"/>
            <ac:cxnSpMk id="1080" creationId="{DAD2B705-4A9B-408D-AA80-4F41045E09DE}"/>
          </ac:cxnSpMkLst>
        </pc:cxnChg>
        <pc:cxnChg chg="add del">
          <ac:chgData name="Woolley, Olivia" userId="a0f52f57-7a86-4bb4-805a-3158d4948e96" providerId="ADAL" clId="{E3973477-F16E-4EF3-866F-E3652182C6CD}" dt="2022-07-25T20:10:11.551" v="2438" actId="26606"/>
          <ac:cxnSpMkLst>
            <pc:docMk/>
            <pc:sldMk cId="2774524102" sldId="308"/>
            <ac:cxnSpMk id="1102" creationId="{11A9DAB5-E11B-41CA-85F3-20711F79027B}"/>
          </ac:cxnSpMkLst>
        </pc:cxnChg>
      </pc:sldChg>
      <pc:sldChg chg="addSp delSp modSp new mod ord setBg setClrOvrMap">
        <pc:chgData name="Woolley, Olivia" userId="a0f52f57-7a86-4bb4-805a-3158d4948e96" providerId="ADAL" clId="{E3973477-F16E-4EF3-866F-E3652182C6CD}" dt="2022-07-26T11:49:39.941" v="4304" actId="20577"/>
        <pc:sldMkLst>
          <pc:docMk/>
          <pc:sldMk cId="1714979160" sldId="309"/>
        </pc:sldMkLst>
        <pc:spChg chg="add mod">
          <ac:chgData name="Woolley, Olivia" userId="a0f52f57-7a86-4bb4-805a-3158d4948e96" providerId="ADAL" clId="{E3973477-F16E-4EF3-866F-E3652182C6CD}" dt="2022-07-26T11:49:39.941" v="4304" actId="20577"/>
          <ac:spMkLst>
            <pc:docMk/>
            <pc:sldMk cId="1714979160" sldId="309"/>
            <ac:spMk id="2" creationId="{D19AC590-E1BE-4E27-B4D9-3366B8179096}"/>
          </ac:spMkLst>
        </pc:spChg>
        <pc:spChg chg="add mod">
          <ac:chgData name="Woolley, Olivia" userId="a0f52f57-7a86-4bb4-805a-3158d4948e96" providerId="ADAL" clId="{E3973477-F16E-4EF3-866F-E3652182C6CD}" dt="2022-07-25T19:34:08.963" v="2138" actId="2085"/>
          <ac:spMkLst>
            <pc:docMk/>
            <pc:sldMk cId="1714979160" sldId="309"/>
            <ac:spMk id="3" creationId="{3CC2A428-940D-43A0-B88B-C9DCF6878356}"/>
          </ac:spMkLst>
        </pc:spChg>
        <pc:spChg chg="add del mod">
          <ac:chgData name="Woolley, Olivia" userId="a0f52f57-7a86-4bb4-805a-3158d4948e96" providerId="ADAL" clId="{E3973477-F16E-4EF3-866F-E3652182C6CD}" dt="2022-07-25T14:38:39.147" v="1055"/>
          <ac:spMkLst>
            <pc:docMk/>
            <pc:sldMk cId="1714979160" sldId="309"/>
            <ac:spMk id="3" creationId="{8282896F-70E6-4D31-B83D-E4D95228A541}"/>
          </ac:spMkLst>
        </pc:spChg>
        <pc:spChg chg="add del">
          <ac:chgData name="Woolley, Olivia" userId="a0f52f57-7a86-4bb4-805a-3158d4948e96" providerId="ADAL" clId="{E3973477-F16E-4EF3-866F-E3652182C6CD}" dt="2022-07-25T18:56:31.097" v="1714" actId="26606"/>
          <ac:spMkLst>
            <pc:docMk/>
            <pc:sldMk cId="1714979160" sldId="309"/>
            <ac:spMk id="1035" creationId="{1C4FDBE2-32F7-4AC4-A40C-C51C65B1D474}"/>
          </ac:spMkLst>
        </pc:spChg>
        <pc:spChg chg="add del">
          <ac:chgData name="Woolley, Olivia" userId="a0f52f57-7a86-4bb4-805a-3158d4948e96" providerId="ADAL" clId="{E3973477-F16E-4EF3-866F-E3652182C6CD}" dt="2022-07-25T18:56:31.097" v="1714" actId="26606"/>
          <ac:spMkLst>
            <pc:docMk/>
            <pc:sldMk cId="1714979160" sldId="309"/>
            <ac:spMk id="1037" creationId="{EBF4792E-DF83-4D24-9924-01EC30A32C89}"/>
          </ac:spMkLst>
        </pc:spChg>
        <pc:spChg chg="add del">
          <ac:chgData name="Woolley, Olivia" userId="a0f52f57-7a86-4bb4-805a-3158d4948e96" providerId="ADAL" clId="{E3973477-F16E-4EF3-866F-E3652182C6CD}" dt="2022-07-25T18:56:31.097" v="1714" actId="26606"/>
          <ac:spMkLst>
            <pc:docMk/>
            <pc:sldMk cId="1714979160" sldId="309"/>
            <ac:spMk id="1039" creationId="{15837328-A57C-47AA-B520-C83F4A6BD1E4}"/>
          </ac:spMkLst>
        </pc:spChg>
        <pc:spChg chg="add del">
          <ac:chgData name="Woolley, Olivia" userId="a0f52f57-7a86-4bb4-805a-3158d4948e96" providerId="ADAL" clId="{E3973477-F16E-4EF3-866F-E3652182C6CD}" dt="2022-07-25T18:56:31.097" v="1714" actId="26606"/>
          <ac:spMkLst>
            <pc:docMk/>
            <pc:sldMk cId="1714979160" sldId="309"/>
            <ac:spMk id="1041" creationId="{E2B33195-5BCA-4BB7-A82D-6739522687DD}"/>
          </ac:spMkLst>
        </pc:spChg>
        <pc:spChg chg="add del">
          <ac:chgData name="Woolley, Olivia" userId="a0f52f57-7a86-4bb4-805a-3158d4948e96" providerId="ADAL" clId="{E3973477-F16E-4EF3-866F-E3652182C6CD}" dt="2022-07-25T18:56:31.097" v="1714" actId="26606"/>
          <ac:spMkLst>
            <pc:docMk/>
            <pc:sldMk cId="1714979160" sldId="309"/>
            <ac:spMk id="1043" creationId="{8A03A6A2-7849-4179-B68F-C11DDDB231D4}"/>
          </ac:spMkLst>
        </pc:spChg>
        <pc:spChg chg="add del">
          <ac:chgData name="Woolley, Olivia" userId="a0f52f57-7a86-4bb4-805a-3158d4948e96" providerId="ADAL" clId="{E3973477-F16E-4EF3-866F-E3652182C6CD}" dt="2022-07-25T18:56:06.542" v="1709" actId="26606"/>
          <ac:spMkLst>
            <pc:docMk/>
            <pc:sldMk cId="1714979160" sldId="309"/>
            <ac:spMk id="1048" creationId="{C4051FED-CF0D-4DDD-A9BB-E58FEEFE7C46}"/>
          </ac:spMkLst>
        </pc:spChg>
        <pc:spChg chg="add del">
          <ac:chgData name="Woolley, Olivia" userId="a0f52f57-7a86-4bb4-805a-3158d4948e96" providerId="ADAL" clId="{E3973477-F16E-4EF3-866F-E3652182C6CD}" dt="2022-07-25T18:56:06.542" v="1709" actId="26606"/>
          <ac:spMkLst>
            <pc:docMk/>
            <pc:sldMk cId="1714979160" sldId="309"/>
            <ac:spMk id="1050" creationId="{F2E5A8E1-2A22-48D0-9556-E21648FA1EAC}"/>
          </ac:spMkLst>
        </pc:spChg>
        <pc:spChg chg="add del">
          <ac:chgData name="Woolley, Olivia" userId="a0f52f57-7a86-4bb4-805a-3158d4948e96" providerId="ADAL" clId="{E3973477-F16E-4EF3-866F-E3652182C6CD}" dt="2022-07-25T18:56:06.542" v="1709" actId="26606"/>
          <ac:spMkLst>
            <pc:docMk/>
            <pc:sldMk cId="1714979160" sldId="309"/>
            <ac:spMk id="1052" creationId="{92AA2300-0FA6-4328-9BD8-1D67925C0BD6}"/>
          </ac:spMkLst>
        </pc:spChg>
        <pc:spChg chg="add del">
          <ac:chgData name="Woolley, Olivia" userId="a0f52f57-7a86-4bb4-805a-3158d4948e96" providerId="ADAL" clId="{E3973477-F16E-4EF3-866F-E3652182C6CD}" dt="2022-07-25T18:56:06.542" v="1709" actId="26606"/>
          <ac:spMkLst>
            <pc:docMk/>
            <pc:sldMk cId="1714979160" sldId="309"/>
            <ac:spMk id="1054" creationId="{D3E1FE85-D0BF-41D3-8B85-04776368E1F0}"/>
          </ac:spMkLst>
        </pc:spChg>
        <pc:spChg chg="add del">
          <ac:chgData name="Woolley, Olivia" userId="a0f52f57-7a86-4bb4-805a-3158d4948e96" providerId="ADAL" clId="{E3973477-F16E-4EF3-866F-E3652182C6CD}" dt="2022-07-25T18:56:06.542" v="1709" actId="26606"/>
          <ac:spMkLst>
            <pc:docMk/>
            <pc:sldMk cId="1714979160" sldId="309"/>
            <ac:spMk id="1056" creationId="{1072B470-1E76-42B5-86EA-1FB0F881D7EF}"/>
          </ac:spMkLst>
        </pc:spChg>
        <pc:spChg chg="add del">
          <ac:chgData name="Woolley, Olivia" userId="a0f52f57-7a86-4bb4-805a-3158d4948e96" providerId="ADAL" clId="{E3973477-F16E-4EF3-866F-E3652182C6CD}" dt="2022-07-25T18:56:06.542" v="1709" actId="26606"/>
          <ac:spMkLst>
            <pc:docMk/>
            <pc:sldMk cId="1714979160" sldId="309"/>
            <ac:spMk id="1058" creationId="{DDD8B025-3845-4DEF-98B6-7C0BF531DB78}"/>
          </ac:spMkLst>
        </pc:spChg>
        <pc:spChg chg="add del">
          <ac:chgData name="Woolley, Olivia" userId="a0f52f57-7a86-4bb4-805a-3158d4948e96" providerId="ADAL" clId="{E3973477-F16E-4EF3-866F-E3652182C6CD}" dt="2022-07-25T18:56:11.371" v="1711" actId="26606"/>
          <ac:spMkLst>
            <pc:docMk/>
            <pc:sldMk cId="1714979160" sldId="309"/>
            <ac:spMk id="1060" creationId="{0C45045A-6083-4B3E-956A-67582337527D}"/>
          </ac:spMkLst>
        </pc:spChg>
        <pc:spChg chg="add del">
          <ac:chgData name="Woolley, Olivia" userId="a0f52f57-7a86-4bb4-805a-3158d4948e96" providerId="ADAL" clId="{E3973477-F16E-4EF3-866F-E3652182C6CD}" dt="2022-07-25T18:56:11.371" v="1711" actId="26606"/>
          <ac:spMkLst>
            <pc:docMk/>
            <pc:sldMk cId="1714979160" sldId="309"/>
            <ac:spMk id="1061" creationId="{EBD2B2B2-1395-4E7B-87A0-BD34551C01B6}"/>
          </ac:spMkLst>
        </pc:spChg>
        <pc:spChg chg="add del">
          <ac:chgData name="Woolley, Olivia" userId="a0f52f57-7a86-4bb4-805a-3158d4948e96" providerId="ADAL" clId="{E3973477-F16E-4EF3-866F-E3652182C6CD}" dt="2022-07-25T18:56:11.371" v="1711" actId="26606"/>
          <ac:spMkLst>
            <pc:docMk/>
            <pc:sldMk cId="1714979160" sldId="309"/>
            <ac:spMk id="1062" creationId="{42875DDC-0225-45F8-B745-78688F2D1ADC}"/>
          </ac:spMkLst>
        </pc:spChg>
        <pc:spChg chg="add del">
          <ac:chgData name="Woolley, Olivia" userId="a0f52f57-7a86-4bb4-805a-3158d4948e96" providerId="ADAL" clId="{E3973477-F16E-4EF3-866F-E3652182C6CD}" dt="2022-07-25T18:56:11.371" v="1711" actId="26606"/>
          <ac:spMkLst>
            <pc:docMk/>
            <pc:sldMk cId="1714979160" sldId="309"/>
            <ac:spMk id="1063" creationId="{4F329563-0961-4426-90D2-2DF4888E5461}"/>
          </ac:spMkLst>
        </pc:spChg>
        <pc:spChg chg="add del">
          <ac:chgData name="Woolley, Olivia" userId="a0f52f57-7a86-4bb4-805a-3158d4948e96" providerId="ADAL" clId="{E3973477-F16E-4EF3-866F-E3652182C6CD}" dt="2022-07-25T18:56:11.371" v="1711" actId="26606"/>
          <ac:spMkLst>
            <pc:docMk/>
            <pc:sldMk cId="1714979160" sldId="309"/>
            <ac:spMk id="1064" creationId="{12617755-D451-4BAF-9B55-518297BFF42D}"/>
          </ac:spMkLst>
        </pc:spChg>
        <pc:spChg chg="add del">
          <ac:chgData name="Woolley, Olivia" userId="a0f52f57-7a86-4bb4-805a-3158d4948e96" providerId="ADAL" clId="{E3973477-F16E-4EF3-866F-E3652182C6CD}" dt="2022-07-25T18:56:11.371" v="1711" actId="26606"/>
          <ac:spMkLst>
            <pc:docMk/>
            <pc:sldMk cId="1714979160" sldId="309"/>
            <ac:spMk id="1065" creationId="{86C062C2-3673-4248-BE21-B51B16E63267}"/>
          </ac:spMkLst>
        </pc:spChg>
        <pc:spChg chg="add del">
          <ac:chgData name="Woolley, Olivia" userId="a0f52f57-7a86-4bb4-805a-3158d4948e96" providerId="ADAL" clId="{E3973477-F16E-4EF3-866F-E3652182C6CD}" dt="2022-07-25T18:56:31.079" v="1713" actId="26606"/>
          <ac:spMkLst>
            <pc:docMk/>
            <pc:sldMk cId="1714979160" sldId="309"/>
            <ac:spMk id="1067" creationId="{467F378D-A000-47AE-83B2-D9954D8C9423}"/>
          </ac:spMkLst>
        </pc:spChg>
        <pc:spChg chg="add del">
          <ac:chgData name="Woolley, Olivia" userId="a0f52f57-7a86-4bb4-805a-3158d4948e96" providerId="ADAL" clId="{E3973477-F16E-4EF3-866F-E3652182C6CD}" dt="2022-07-25T18:56:31.079" v="1713" actId="26606"/>
          <ac:spMkLst>
            <pc:docMk/>
            <pc:sldMk cId="1714979160" sldId="309"/>
            <ac:spMk id="1068" creationId="{48E26863-5660-4928-984A-CA2CFC8F664D}"/>
          </ac:spMkLst>
        </pc:spChg>
        <pc:spChg chg="add del">
          <ac:chgData name="Woolley, Olivia" userId="a0f52f57-7a86-4bb4-805a-3158d4948e96" providerId="ADAL" clId="{E3973477-F16E-4EF3-866F-E3652182C6CD}" dt="2022-07-25T18:56:31.079" v="1713" actId="26606"/>
          <ac:spMkLst>
            <pc:docMk/>
            <pc:sldMk cId="1714979160" sldId="309"/>
            <ac:spMk id="1069" creationId="{D7538F2A-6532-4E38-8354-21841BB0B4E7}"/>
          </ac:spMkLst>
        </pc:spChg>
        <pc:spChg chg="add del">
          <ac:chgData name="Woolley, Olivia" userId="a0f52f57-7a86-4bb4-805a-3158d4948e96" providerId="ADAL" clId="{E3973477-F16E-4EF3-866F-E3652182C6CD}" dt="2022-07-25T18:56:31.079" v="1713" actId="26606"/>
          <ac:spMkLst>
            <pc:docMk/>
            <pc:sldMk cId="1714979160" sldId="309"/>
            <ac:spMk id="1070" creationId="{52F31131-35FC-4834-8E62-1D9DA3BE2A97}"/>
          </ac:spMkLst>
        </pc:spChg>
        <pc:spChg chg="add del">
          <ac:chgData name="Woolley, Olivia" userId="a0f52f57-7a86-4bb4-805a-3158d4948e96" providerId="ADAL" clId="{E3973477-F16E-4EF3-866F-E3652182C6CD}" dt="2022-07-25T18:56:31.079" v="1713" actId="26606"/>
          <ac:spMkLst>
            <pc:docMk/>
            <pc:sldMk cId="1714979160" sldId="309"/>
            <ac:spMk id="1071" creationId="{E7AD7F70-85A5-463C-9B1F-3182B60F8666}"/>
          </ac:spMkLst>
        </pc:spChg>
        <pc:spChg chg="add del">
          <ac:chgData name="Woolley, Olivia" userId="a0f52f57-7a86-4bb4-805a-3158d4948e96" providerId="ADAL" clId="{E3973477-F16E-4EF3-866F-E3652182C6CD}" dt="2022-07-25T18:56:31.079" v="1713" actId="26606"/>
          <ac:spMkLst>
            <pc:docMk/>
            <pc:sldMk cId="1714979160" sldId="309"/>
            <ac:spMk id="1072" creationId="{E5F002A4-1B0E-473E-AD7B-8346FB83B434}"/>
          </ac:spMkLst>
        </pc:spChg>
        <pc:spChg chg="add del">
          <ac:chgData name="Woolley, Olivia" userId="a0f52f57-7a86-4bb4-805a-3158d4948e96" providerId="ADAL" clId="{E3973477-F16E-4EF3-866F-E3652182C6CD}" dt="2022-07-25T18:56:31.079" v="1713" actId="26606"/>
          <ac:spMkLst>
            <pc:docMk/>
            <pc:sldMk cId="1714979160" sldId="309"/>
            <ac:spMk id="1073" creationId="{13AF7514-9DD7-4ADB-84DF-5D8B61E735FE}"/>
          </ac:spMkLst>
        </pc:spChg>
        <pc:spChg chg="add">
          <ac:chgData name="Woolley, Olivia" userId="a0f52f57-7a86-4bb4-805a-3158d4948e96" providerId="ADAL" clId="{E3973477-F16E-4EF3-866F-E3652182C6CD}" dt="2022-07-25T18:56:31.097" v="1714" actId="26606"/>
          <ac:spMkLst>
            <pc:docMk/>
            <pc:sldMk cId="1714979160" sldId="309"/>
            <ac:spMk id="1075" creationId="{82B0BD37-87F5-4DDB-B767-20FA06048900}"/>
          </ac:spMkLst>
        </pc:spChg>
        <pc:spChg chg="add">
          <ac:chgData name="Woolley, Olivia" userId="a0f52f57-7a86-4bb4-805a-3158d4948e96" providerId="ADAL" clId="{E3973477-F16E-4EF3-866F-E3652182C6CD}" dt="2022-07-25T18:56:31.097" v="1714" actId="26606"/>
          <ac:spMkLst>
            <pc:docMk/>
            <pc:sldMk cId="1714979160" sldId="309"/>
            <ac:spMk id="1076" creationId="{ADFE5C4E-0B5D-4AB5-9877-3993F84A3D4D}"/>
          </ac:spMkLst>
        </pc:spChg>
        <pc:spChg chg="add">
          <ac:chgData name="Woolley, Olivia" userId="a0f52f57-7a86-4bb4-805a-3158d4948e96" providerId="ADAL" clId="{E3973477-F16E-4EF3-866F-E3652182C6CD}" dt="2022-07-25T18:56:31.097" v="1714" actId="26606"/>
          <ac:spMkLst>
            <pc:docMk/>
            <pc:sldMk cId="1714979160" sldId="309"/>
            <ac:spMk id="1077" creationId="{06048CCE-094B-4948-B61B-DE627F176712}"/>
          </ac:spMkLst>
        </pc:spChg>
        <pc:picChg chg="add mod ord">
          <ac:chgData name="Woolley, Olivia" userId="a0f52f57-7a86-4bb4-805a-3158d4948e96" providerId="ADAL" clId="{E3973477-F16E-4EF3-866F-E3652182C6CD}" dt="2022-07-25T18:56:31.097" v="1714" actId="26606"/>
          <ac:picMkLst>
            <pc:docMk/>
            <pc:sldMk cId="1714979160" sldId="309"/>
            <ac:picMk id="1026" creationId="{4E795C07-B174-436F-AF5F-E7FAAC04306B}"/>
          </ac:picMkLst>
        </pc:picChg>
        <pc:picChg chg="add mod ord">
          <ac:chgData name="Woolley, Olivia" userId="a0f52f57-7a86-4bb4-805a-3158d4948e96" providerId="ADAL" clId="{E3973477-F16E-4EF3-866F-E3652182C6CD}" dt="2022-07-25T18:56:31.097" v="1714" actId="26606"/>
          <ac:picMkLst>
            <pc:docMk/>
            <pc:sldMk cId="1714979160" sldId="309"/>
            <ac:picMk id="1028" creationId="{CBEE084D-5BD6-4177-B57E-E210DBB29BCB}"/>
          </ac:picMkLst>
        </pc:picChg>
        <pc:picChg chg="add mod ord">
          <ac:chgData name="Woolley, Olivia" userId="a0f52f57-7a86-4bb4-805a-3158d4948e96" providerId="ADAL" clId="{E3973477-F16E-4EF3-866F-E3652182C6CD}" dt="2022-07-25T18:56:31.097" v="1714" actId="26606"/>
          <ac:picMkLst>
            <pc:docMk/>
            <pc:sldMk cId="1714979160" sldId="309"/>
            <ac:picMk id="1030" creationId="{6DBEDC46-BDFF-42CE-AA0C-2DCAB7FC7F07}"/>
          </ac:picMkLst>
        </pc:picChg>
        <pc:cxnChg chg="add mod">
          <ac:chgData name="Woolley, Olivia" userId="a0f52f57-7a86-4bb4-805a-3158d4948e96" providerId="ADAL" clId="{E3973477-F16E-4EF3-866F-E3652182C6CD}" dt="2022-07-25T19:35:18.459" v="2151" actId="208"/>
          <ac:cxnSpMkLst>
            <pc:docMk/>
            <pc:sldMk cId="1714979160" sldId="309"/>
            <ac:cxnSpMk id="5" creationId="{9D5920DD-D8A1-46F0-8168-E99626280B7E}"/>
          </ac:cxnSpMkLst>
        </pc:cxnChg>
        <pc:cxnChg chg="add">
          <ac:chgData name="Woolley, Olivia" userId="a0f52f57-7a86-4bb4-805a-3158d4948e96" providerId="ADAL" clId="{E3973477-F16E-4EF3-866F-E3652182C6CD}" dt="2022-07-25T18:56:31.097" v="1714" actId="26606"/>
          <ac:cxnSpMkLst>
            <pc:docMk/>
            <pc:sldMk cId="1714979160" sldId="309"/>
            <ac:cxnSpMk id="1078" creationId="{5BB48934-4796-4249-B64C-EE2375977B5E}"/>
          </ac:cxnSpMkLst>
        </pc:cxnChg>
      </pc:sldChg>
      <pc:sldChg chg="addSp delSp modSp new mod ord setBg addAnim delAnim setClrOvrMap">
        <pc:chgData name="Woolley, Olivia" userId="a0f52f57-7a86-4bb4-805a-3158d4948e96" providerId="ADAL" clId="{E3973477-F16E-4EF3-866F-E3652182C6CD}" dt="2022-07-26T12:32:19.364" v="4929" actId="5793"/>
        <pc:sldMkLst>
          <pc:docMk/>
          <pc:sldMk cId="111204485" sldId="310"/>
        </pc:sldMkLst>
        <pc:spChg chg="mod ord">
          <ac:chgData name="Woolley, Olivia" userId="a0f52f57-7a86-4bb4-805a-3158d4948e96" providerId="ADAL" clId="{E3973477-F16E-4EF3-866F-E3652182C6CD}" dt="2022-07-26T10:28:10.246" v="4031" actId="1076"/>
          <ac:spMkLst>
            <pc:docMk/>
            <pc:sldMk cId="111204485" sldId="310"/>
            <ac:spMk id="2" creationId="{5A9386C1-02B0-4E92-B5B5-AB2745CAFBAE}"/>
          </ac:spMkLst>
        </pc:spChg>
        <pc:spChg chg="del">
          <ac:chgData name="Woolley, Olivia" userId="a0f52f57-7a86-4bb4-805a-3158d4948e96" providerId="ADAL" clId="{E3973477-F16E-4EF3-866F-E3652182C6CD}" dt="2022-07-25T18:24:37.726" v="1414"/>
          <ac:spMkLst>
            <pc:docMk/>
            <pc:sldMk cId="111204485" sldId="310"/>
            <ac:spMk id="3" creationId="{5CDE719A-F18A-4CDC-A1DD-D3A5DB5C972C}"/>
          </ac:spMkLst>
        </pc:spChg>
        <pc:spChg chg="add del mod">
          <ac:chgData name="Woolley, Olivia" userId="a0f52f57-7a86-4bb4-805a-3158d4948e96" providerId="ADAL" clId="{E3973477-F16E-4EF3-866F-E3652182C6CD}" dt="2022-07-25T19:36:16.164" v="2156" actId="478"/>
          <ac:spMkLst>
            <pc:docMk/>
            <pc:sldMk cId="111204485" sldId="310"/>
            <ac:spMk id="6" creationId="{B0A9D9CD-88C3-41AF-B5D6-5C82133919F4}"/>
          </ac:spMkLst>
        </pc:spChg>
        <pc:spChg chg="add mod">
          <ac:chgData name="Woolley, Olivia" userId="a0f52f57-7a86-4bb4-805a-3158d4948e96" providerId="ADAL" clId="{E3973477-F16E-4EF3-866F-E3652182C6CD}" dt="2022-07-26T12:32:19.364" v="4929" actId="5793"/>
          <ac:spMkLst>
            <pc:docMk/>
            <pc:sldMk cId="111204485" sldId="310"/>
            <ac:spMk id="7" creationId="{F6C16B8E-A0E8-4EE5-BE27-C2D90143A7DB}"/>
          </ac:spMkLst>
        </pc:spChg>
        <pc:spChg chg="add del">
          <ac:chgData name="Woolley, Olivia" userId="a0f52f57-7a86-4bb4-805a-3158d4948e96" providerId="ADAL" clId="{E3973477-F16E-4EF3-866F-E3652182C6CD}" dt="2022-07-25T18:57:53.382" v="1736" actId="26606"/>
          <ac:spMkLst>
            <pc:docMk/>
            <pc:sldMk cId="111204485" sldId="310"/>
            <ac:spMk id="9" creationId="{E49CC64F-7275-4E33-961B-0C5CDC439875}"/>
          </ac:spMkLst>
        </pc:spChg>
        <pc:spChg chg="add del">
          <ac:chgData name="Woolley, Olivia" userId="a0f52f57-7a86-4bb4-805a-3158d4948e96" providerId="ADAL" clId="{E3973477-F16E-4EF3-866F-E3652182C6CD}" dt="2022-07-25T18:57:53.369" v="1735" actId="26606"/>
          <ac:spMkLst>
            <pc:docMk/>
            <pc:sldMk cId="111204485" sldId="310"/>
            <ac:spMk id="11" creationId="{CF62D2A7-8207-488C-9F46-316BA81A16C8}"/>
          </ac:spMkLst>
        </pc:spChg>
        <pc:spChg chg="add del">
          <ac:chgData name="Woolley, Olivia" userId="a0f52f57-7a86-4bb4-805a-3158d4948e96" providerId="ADAL" clId="{E3973477-F16E-4EF3-866F-E3652182C6CD}" dt="2022-07-25T18:57:53.369" v="1735" actId="26606"/>
          <ac:spMkLst>
            <pc:docMk/>
            <pc:sldMk cId="111204485" sldId="310"/>
            <ac:spMk id="12" creationId="{032A13DC-051A-5C58-3C56-A850E3CD5CA2}"/>
          </ac:spMkLst>
        </pc:spChg>
        <pc:spChg chg="add del">
          <ac:chgData name="Woolley, Olivia" userId="a0f52f57-7a86-4bb4-805a-3158d4948e96" providerId="ADAL" clId="{E3973477-F16E-4EF3-866F-E3652182C6CD}" dt="2022-07-25T18:57:03.270" v="1719" actId="26606"/>
          <ac:spMkLst>
            <pc:docMk/>
            <pc:sldMk cId="111204485" sldId="310"/>
            <ac:spMk id="13" creationId="{E6401A68-B93E-2547-84F3-B16CB330A7D7}"/>
          </ac:spMkLst>
        </pc:spChg>
        <pc:spChg chg="add del">
          <ac:chgData name="Woolley, Olivia" userId="a0f52f57-7a86-4bb4-805a-3158d4948e96" providerId="ADAL" clId="{E3973477-F16E-4EF3-866F-E3652182C6CD}" dt="2022-07-25T18:58:35.814" v="1739" actId="26606"/>
          <ac:spMkLst>
            <pc:docMk/>
            <pc:sldMk cId="111204485" sldId="310"/>
            <ac:spMk id="14" creationId="{23E547B5-89CF-4EC0-96DE-25771AED0799}"/>
          </ac:spMkLst>
        </pc:spChg>
        <pc:spChg chg="add del">
          <ac:chgData name="Woolley, Olivia" userId="a0f52f57-7a86-4bb4-805a-3158d4948e96" providerId="ADAL" clId="{E3973477-F16E-4EF3-866F-E3652182C6CD}" dt="2022-07-25T18:58:35.814" v="1739" actId="26606"/>
          <ac:spMkLst>
            <pc:docMk/>
            <pc:sldMk cId="111204485" sldId="310"/>
            <ac:spMk id="15" creationId="{3F0B8CEB-8279-4E5E-A0CE-1FC9F71736F2}"/>
          </ac:spMkLst>
        </pc:spChg>
        <pc:spChg chg="add del">
          <ac:chgData name="Woolley, Olivia" userId="a0f52f57-7a86-4bb4-805a-3158d4948e96" providerId="ADAL" clId="{E3973477-F16E-4EF3-866F-E3652182C6CD}" dt="2022-07-25T18:57:03.270" v="1719" actId="26606"/>
          <ac:spMkLst>
            <pc:docMk/>
            <pc:sldMk cId="111204485" sldId="310"/>
            <ac:spMk id="16" creationId="{86C7B4A1-154A-4DF0-AC46-F88D75A2E0FD}"/>
          </ac:spMkLst>
        </pc:spChg>
        <pc:spChg chg="add del">
          <ac:chgData name="Woolley, Olivia" userId="a0f52f57-7a86-4bb4-805a-3158d4948e96" providerId="ADAL" clId="{E3973477-F16E-4EF3-866F-E3652182C6CD}" dt="2022-07-25T18:58:35.814" v="1739" actId="26606"/>
          <ac:spMkLst>
            <pc:docMk/>
            <pc:sldMk cId="111204485" sldId="310"/>
            <ac:spMk id="17" creationId="{AC7EF0EB-C8CC-048B-21C2-8A30D8C92503}"/>
          </ac:spMkLst>
        </pc:spChg>
        <pc:spChg chg="add del">
          <ac:chgData name="Woolley, Olivia" userId="a0f52f57-7a86-4bb4-805a-3158d4948e96" providerId="ADAL" clId="{E3973477-F16E-4EF3-866F-E3652182C6CD}" dt="2022-07-25T18:57:27.320" v="1733" actId="26606"/>
          <ac:spMkLst>
            <pc:docMk/>
            <pc:sldMk cId="111204485" sldId="310"/>
            <ac:spMk id="18" creationId="{907741FC-B544-4A6E-B831-6789D042333D}"/>
          </ac:spMkLst>
        </pc:spChg>
        <pc:spChg chg="add del">
          <ac:chgData name="Woolley, Olivia" userId="a0f52f57-7a86-4bb4-805a-3158d4948e96" providerId="ADAL" clId="{E3973477-F16E-4EF3-866F-E3652182C6CD}" dt="2022-07-25T18:57:27.320" v="1733" actId="26606"/>
          <ac:spMkLst>
            <pc:docMk/>
            <pc:sldMk cId="111204485" sldId="310"/>
            <ac:spMk id="19" creationId="{3AFE8227-C443-417B-BA91-520EB1EF4559}"/>
          </ac:spMkLst>
        </pc:spChg>
        <pc:spChg chg="add del">
          <ac:chgData name="Woolley, Olivia" userId="a0f52f57-7a86-4bb4-805a-3158d4948e96" providerId="ADAL" clId="{E3973477-F16E-4EF3-866F-E3652182C6CD}" dt="2022-07-25T18:57:27.320" v="1733" actId="26606"/>
          <ac:spMkLst>
            <pc:docMk/>
            <pc:sldMk cId="111204485" sldId="310"/>
            <ac:spMk id="20" creationId="{3F0BE7ED-7814-4273-B18A-F26CC0380380}"/>
          </ac:spMkLst>
        </pc:spChg>
        <pc:spChg chg="add del mod">
          <ac:chgData name="Woolley, Olivia" userId="a0f52f57-7a86-4bb4-805a-3158d4948e96" providerId="ADAL" clId="{E3973477-F16E-4EF3-866F-E3652182C6CD}" dt="2022-07-25T18:57:27.320" v="1733" actId="26606"/>
          <ac:spMkLst>
            <pc:docMk/>
            <pc:sldMk cId="111204485" sldId="310"/>
            <ac:spMk id="21" creationId="{7D08BAF4-38A7-D064-2A5C-0E2E00B8694D}"/>
          </ac:spMkLst>
        </pc:spChg>
        <pc:spChg chg="add del">
          <ac:chgData name="Woolley, Olivia" userId="a0f52f57-7a86-4bb4-805a-3158d4948e96" providerId="ADAL" clId="{E3973477-F16E-4EF3-866F-E3652182C6CD}" dt="2022-07-25T19:17:43.786" v="1966" actId="26606"/>
          <ac:spMkLst>
            <pc:docMk/>
            <pc:sldMk cId="111204485" sldId="310"/>
            <ac:spMk id="22" creationId="{AB45A142-4255-493C-8284-5D566C121B10}"/>
          </ac:spMkLst>
        </pc:spChg>
        <pc:spChg chg="add del">
          <ac:chgData name="Woolley, Olivia" userId="a0f52f57-7a86-4bb4-805a-3158d4948e96" providerId="ADAL" clId="{E3973477-F16E-4EF3-866F-E3652182C6CD}" dt="2022-07-25T18:57:26.999" v="1732" actId="26606"/>
          <ac:spMkLst>
            <pc:docMk/>
            <pc:sldMk cId="111204485" sldId="310"/>
            <ac:spMk id="26" creationId="{04812C46-200A-4DEB-A05E-3ED6C68C2387}"/>
          </ac:spMkLst>
        </pc:spChg>
        <pc:spChg chg="add del">
          <ac:chgData name="Woolley, Olivia" userId="a0f52f57-7a86-4bb4-805a-3158d4948e96" providerId="ADAL" clId="{E3973477-F16E-4EF3-866F-E3652182C6CD}" dt="2022-07-25T18:57:26.999" v="1732" actId="26606"/>
          <ac:spMkLst>
            <pc:docMk/>
            <pc:sldMk cId="111204485" sldId="310"/>
            <ac:spMk id="28" creationId="{D1EA859B-E555-4109-94F3-6700E046E008}"/>
          </ac:spMkLst>
        </pc:spChg>
        <pc:spChg chg="add del mod">
          <ac:chgData name="Woolley, Olivia" userId="a0f52f57-7a86-4bb4-805a-3158d4948e96" providerId="ADAL" clId="{E3973477-F16E-4EF3-866F-E3652182C6CD}" dt="2022-07-25T19:19:12.861" v="1973" actId="478"/>
          <ac:spMkLst>
            <pc:docMk/>
            <pc:sldMk cId="111204485" sldId="310"/>
            <ac:spMk id="29" creationId="{A1B1075E-34D8-DEA0-289D-182DAF48133B}"/>
          </ac:spMkLst>
        </pc:spChg>
        <pc:spChg chg="add del">
          <ac:chgData name="Woolley, Olivia" userId="a0f52f57-7a86-4bb4-805a-3158d4948e96" providerId="ADAL" clId="{E3973477-F16E-4EF3-866F-E3652182C6CD}" dt="2022-07-25T19:27:36.450" v="2039" actId="26606"/>
          <ac:spMkLst>
            <pc:docMk/>
            <pc:sldMk cId="111204485" sldId="310"/>
            <ac:spMk id="32" creationId="{8ABFE404-8D65-4573-A3EF-6DF477936BA3}"/>
          </ac:spMkLst>
        </pc:spChg>
        <pc:spChg chg="add del">
          <ac:chgData name="Woolley, Olivia" userId="a0f52f57-7a86-4bb4-805a-3158d4948e96" providerId="ADAL" clId="{E3973477-F16E-4EF3-866F-E3652182C6CD}" dt="2022-07-25T18:57:26.487" v="1730" actId="26606"/>
          <ac:spMkLst>
            <pc:docMk/>
            <pc:sldMk cId="111204485" sldId="310"/>
            <ac:spMk id="33" creationId="{04812C46-200A-4DEB-A05E-3ED6C68C2387}"/>
          </ac:spMkLst>
        </pc:spChg>
        <pc:spChg chg="add del">
          <ac:chgData name="Woolley, Olivia" userId="a0f52f57-7a86-4bb4-805a-3158d4948e96" providerId="ADAL" clId="{E3973477-F16E-4EF3-866F-E3652182C6CD}" dt="2022-07-25T18:57:26.487" v="1730" actId="26606"/>
          <ac:spMkLst>
            <pc:docMk/>
            <pc:sldMk cId="111204485" sldId="310"/>
            <ac:spMk id="35" creationId="{E4D63AEB-01ED-4B67-A163-4F509656D523}"/>
          </ac:spMkLst>
        </pc:spChg>
        <pc:spChg chg="add del">
          <ac:chgData name="Woolley, Olivia" userId="a0f52f57-7a86-4bb4-805a-3158d4948e96" providerId="ADAL" clId="{E3973477-F16E-4EF3-866F-E3652182C6CD}" dt="2022-07-25T19:26:57.949" v="2031" actId="26606"/>
          <ac:spMkLst>
            <pc:docMk/>
            <pc:sldMk cId="111204485" sldId="310"/>
            <ac:spMk id="39" creationId="{FA69AAE0-49D5-4C8B-8BA2-55898C00E05E}"/>
          </ac:spMkLst>
        </pc:spChg>
        <pc:spChg chg="add del">
          <ac:chgData name="Woolley, Olivia" userId="a0f52f57-7a86-4bb4-805a-3158d4948e96" providerId="ADAL" clId="{E3973477-F16E-4EF3-866F-E3652182C6CD}" dt="2022-07-25T19:27:07.843" v="2033" actId="26606"/>
          <ac:spMkLst>
            <pc:docMk/>
            <pc:sldMk cId="111204485" sldId="310"/>
            <ac:spMk id="41" creationId="{0BCD8C04-CC7B-40EF-82EB-E9821F79BB86}"/>
          </ac:spMkLst>
        </pc:spChg>
        <pc:spChg chg="add del">
          <ac:chgData name="Woolley, Olivia" userId="a0f52f57-7a86-4bb4-805a-3158d4948e96" providerId="ADAL" clId="{E3973477-F16E-4EF3-866F-E3652182C6CD}" dt="2022-07-25T19:27:07.843" v="2033" actId="26606"/>
          <ac:spMkLst>
            <pc:docMk/>
            <pc:sldMk cId="111204485" sldId="310"/>
            <ac:spMk id="42" creationId="{A8CCCB6D-5162-4AAE-A5E3-3AC55410DBCE}"/>
          </ac:spMkLst>
        </pc:spChg>
        <pc:spChg chg="add del">
          <ac:chgData name="Woolley, Olivia" userId="a0f52f57-7a86-4bb4-805a-3158d4948e96" providerId="ADAL" clId="{E3973477-F16E-4EF3-866F-E3652182C6CD}" dt="2022-07-25T19:27:36.424" v="2038" actId="26606"/>
          <ac:spMkLst>
            <pc:docMk/>
            <pc:sldMk cId="111204485" sldId="310"/>
            <ac:spMk id="43" creationId="{B3AD2845-9189-46E3-963D-B081E43163D5}"/>
          </ac:spMkLst>
        </pc:spChg>
        <pc:spChg chg="add del">
          <ac:chgData name="Woolley, Olivia" userId="a0f52f57-7a86-4bb4-805a-3158d4948e96" providerId="ADAL" clId="{E3973477-F16E-4EF3-866F-E3652182C6CD}" dt="2022-07-25T19:27:17.212" v="2036" actId="26606"/>
          <ac:spMkLst>
            <pc:docMk/>
            <pc:sldMk cId="111204485" sldId="310"/>
            <ac:spMk id="44" creationId="{4D4677D2-D5AC-4CF9-9EED-2B89D0A1C212}"/>
          </ac:spMkLst>
        </pc:spChg>
        <pc:spChg chg="add del">
          <ac:chgData name="Woolley, Olivia" userId="a0f52f57-7a86-4bb4-805a-3158d4948e96" providerId="ADAL" clId="{E3973477-F16E-4EF3-866F-E3652182C6CD}" dt="2022-07-25T19:27:17.212" v="2036" actId="26606"/>
          <ac:spMkLst>
            <pc:docMk/>
            <pc:sldMk cId="111204485" sldId="310"/>
            <ac:spMk id="45" creationId="{AF695F69-7001-421E-98A8-E74156934A51}"/>
          </ac:spMkLst>
        </pc:spChg>
        <pc:spChg chg="add del">
          <ac:chgData name="Woolley, Olivia" userId="a0f52f57-7a86-4bb4-805a-3158d4948e96" providerId="ADAL" clId="{E3973477-F16E-4EF3-866F-E3652182C6CD}" dt="2022-07-25T19:27:36.424" v="2038" actId="26606"/>
          <ac:spMkLst>
            <pc:docMk/>
            <pc:sldMk cId="111204485" sldId="310"/>
            <ac:spMk id="47" creationId="{60946F9D-9853-4C8F-854B-0F42AB5B5C8B}"/>
          </ac:spMkLst>
        </pc:spChg>
        <pc:spChg chg="add del">
          <ac:chgData name="Woolley, Olivia" userId="a0f52f57-7a86-4bb4-805a-3158d4948e96" providerId="ADAL" clId="{E3973477-F16E-4EF3-866F-E3652182C6CD}" dt="2022-07-25T19:27:36.424" v="2038" actId="26606"/>
          <ac:spMkLst>
            <pc:docMk/>
            <pc:sldMk cId="111204485" sldId="310"/>
            <ac:spMk id="48" creationId="{24726E46-0A95-4CE6-80B3-2C7406BD5ABD}"/>
          </ac:spMkLst>
        </pc:spChg>
        <pc:spChg chg="add del">
          <ac:chgData name="Woolley, Olivia" userId="a0f52f57-7a86-4bb4-805a-3158d4948e96" providerId="ADAL" clId="{E3973477-F16E-4EF3-866F-E3652182C6CD}" dt="2022-07-25T19:27:36.424" v="2038" actId="26606"/>
          <ac:spMkLst>
            <pc:docMk/>
            <pc:sldMk cId="111204485" sldId="310"/>
            <ac:spMk id="49" creationId="{3E4F68B4-0B22-4E28-A962-42AB2A8316FB}"/>
          </ac:spMkLst>
        </pc:spChg>
        <pc:spChg chg="add del">
          <ac:chgData name="Woolley, Olivia" userId="a0f52f57-7a86-4bb4-805a-3158d4948e96" providerId="ADAL" clId="{E3973477-F16E-4EF3-866F-E3652182C6CD}" dt="2022-07-25T19:28:36.435" v="2048" actId="26606"/>
          <ac:spMkLst>
            <pc:docMk/>
            <pc:sldMk cId="111204485" sldId="310"/>
            <ac:spMk id="51" creationId="{BCC55ACC-A2F6-403C-A3A4-D59B3734D45F}"/>
          </ac:spMkLst>
        </pc:spChg>
        <pc:spChg chg="add del">
          <ac:chgData name="Woolley, Olivia" userId="a0f52f57-7a86-4bb4-805a-3158d4948e96" providerId="ADAL" clId="{E3973477-F16E-4EF3-866F-E3652182C6CD}" dt="2022-07-25T19:56:12.955" v="2361" actId="26606"/>
          <ac:spMkLst>
            <pc:docMk/>
            <pc:sldMk cId="111204485" sldId="310"/>
            <ac:spMk id="53" creationId="{BCC55ACC-A2F6-403C-A3A4-D59B3734D45F}"/>
          </ac:spMkLst>
        </pc:spChg>
        <pc:spChg chg="add del">
          <ac:chgData name="Woolley, Olivia" userId="a0f52f57-7a86-4bb4-805a-3158d4948e96" providerId="ADAL" clId="{E3973477-F16E-4EF3-866F-E3652182C6CD}" dt="2022-07-25T19:56:55.152" v="2367" actId="26606"/>
          <ac:spMkLst>
            <pc:docMk/>
            <pc:sldMk cId="111204485" sldId="310"/>
            <ac:spMk id="55" creationId="{19D32F93-50AC-4C46-A5DB-291C60DDB7BD}"/>
          </ac:spMkLst>
        </pc:spChg>
        <pc:spChg chg="add del">
          <ac:chgData name="Woolley, Olivia" userId="a0f52f57-7a86-4bb4-805a-3158d4948e96" providerId="ADAL" clId="{E3973477-F16E-4EF3-866F-E3652182C6CD}" dt="2022-07-25T19:28:06.855" v="2043" actId="26606"/>
          <ac:spMkLst>
            <pc:docMk/>
            <pc:sldMk cId="111204485" sldId="310"/>
            <ac:spMk id="56" creationId="{A5711A0E-A428-4ED1-96CB-33D69FD842E4}"/>
          </ac:spMkLst>
        </pc:spChg>
        <pc:spChg chg="add del">
          <ac:chgData name="Woolley, Olivia" userId="a0f52f57-7a86-4bb4-805a-3158d4948e96" providerId="ADAL" clId="{E3973477-F16E-4EF3-866F-E3652182C6CD}" dt="2022-07-25T19:56:55.152" v="2367" actId="26606"/>
          <ac:spMkLst>
            <pc:docMk/>
            <pc:sldMk cId="111204485" sldId="310"/>
            <ac:spMk id="57" creationId="{B9A1D9BC-1455-4308-9ABD-A3F8EDB67AAF}"/>
          </ac:spMkLst>
        </pc:spChg>
        <pc:spChg chg="add del">
          <ac:chgData name="Woolley, Olivia" userId="a0f52f57-7a86-4bb4-805a-3158d4948e96" providerId="ADAL" clId="{E3973477-F16E-4EF3-866F-E3652182C6CD}" dt="2022-07-25T19:28:11.306" v="2045" actId="26606"/>
          <ac:spMkLst>
            <pc:docMk/>
            <pc:sldMk cId="111204485" sldId="310"/>
            <ac:spMk id="58" creationId="{9453FF84-60C1-4EA8-B49B-1B8C2D0C589F}"/>
          </ac:spMkLst>
        </pc:spChg>
        <pc:spChg chg="add del">
          <ac:chgData name="Woolley, Olivia" userId="a0f52f57-7a86-4bb4-805a-3158d4948e96" providerId="ADAL" clId="{E3973477-F16E-4EF3-866F-E3652182C6CD}" dt="2022-07-25T19:28:11.306" v="2045" actId="26606"/>
          <ac:spMkLst>
            <pc:docMk/>
            <pc:sldMk cId="111204485" sldId="310"/>
            <ac:spMk id="59" creationId="{2A0E4E09-FC02-4ADC-951A-3FFA90B6FE39}"/>
          </ac:spMkLst>
        </pc:spChg>
        <pc:spChg chg="add del">
          <ac:chgData name="Woolley, Olivia" userId="a0f52f57-7a86-4bb4-805a-3158d4948e96" providerId="ADAL" clId="{E3973477-F16E-4EF3-866F-E3652182C6CD}" dt="2022-07-25T19:28:13.843" v="2047" actId="26606"/>
          <ac:spMkLst>
            <pc:docMk/>
            <pc:sldMk cId="111204485" sldId="310"/>
            <ac:spMk id="60" creationId="{4FB98A08-FC4C-4C6C-8CAE-410223C6DD1D}"/>
          </ac:spMkLst>
        </pc:spChg>
        <pc:spChg chg="add del">
          <ac:chgData name="Woolley, Olivia" userId="a0f52f57-7a86-4bb4-805a-3158d4948e96" providerId="ADAL" clId="{E3973477-F16E-4EF3-866F-E3652182C6CD}" dt="2022-07-25T19:28:13.843" v="2047" actId="26606"/>
          <ac:spMkLst>
            <pc:docMk/>
            <pc:sldMk cId="111204485" sldId="310"/>
            <ac:spMk id="61" creationId="{9D545981-1F24-46A6-8AFC-3740CC577429}"/>
          </ac:spMkLst>
        </pc:spChg>
        <pc:spChg chg="add del">
          <ac:chgData name="Woolley, Olivia" userId="a0f52f57-7a86-4bb4-805a-3158d4948e96" providerId="ADAL" clId="{E3973477-F16E-4EF3-866F-E3652182C6CD}" dt="2022-07-25T19:28:13.843" v="2047" actId="26606"/>
          <ac:spMkLst>
            <pc:docMk/>
            <pc:sldMk cId="111204485" sldId="310"/>
            <ac:spMk id="62" creationId="{66D4C1A7-0A94-46CF-9056-E836CBFB7064}"/>
          </ac:spMkLst>
        </pc:spChg>
        <pc:spChg chg="add del">
          <ac:chgData name="Woolley, Olivia" userId="a0f52f57-7a86-4bb4-805a-3158d4948e96" providerId="ADAL" clId="{E3973477-F16E-4EF3-866F-E3652182C6CD}" dt="2022-07-25T19:28:13.843" v="2047" actId="26606"/>
          <ac:spMkLst>
            <pc:docMk/>
            <pc:sldMk cId="111204485" sldId="310"/>
            <ac:spMk id="63" creationId="{252F09FA-59B0-41E4-9F79-D0EB15CBAD50}"/>
          </ac:spMkLst>
        </pc:spChg>
        <pc:spChg chg="add del">
          <ac:chgData name="Woolley, Olivia" userId="a0f52f57-7a86-4bb4-805a-3158d4948e96" providerId="ADAL" clId="{E3973477-F16E-4EF3-866F-E3652182C6CD}" dt="2022-07-25T19:28:13.843" v="2047" actId="26606"/>
          <ac:spMkLst>
            <pc:docMk/>
            <pc:sldMk cId="111204485" sldId="310"/>
            <ac:spMk id="64" creationId="{12022B2F-C34E-42AC-A514-49AF306FA932}"/>
          </ac:spMkLst>
        </pc:spChg>
        <pc:spChg chg="add del">
          <ac:chgData name="Woolley, Olivia" userId="a0f52f57-7a86-4bb4-805a-3158d4948e96" providerId="ADAL" clId="{E3973477-F16E-4EF3-866F-E3652182C6CD}" dt="2022-07-25T19:56:55.152" v="2367" actId="26606"/>
          <ac:spMkLst>
            <pc:docMk/>
            <pc:sldMk cId="111204485" sldId="310"/>
            <ac:spMk id="65" creationId="{827DC2C4-B485-428A-BF4A-472D2967F47F}"/>
          </ac:spMkLst>
        </pc:spChg>
        <pc:spChg chg="add del">
          <ac:chgData name="Woolley, Olivia" userId="a0f52f57-7a86-4bb4-805a-3158d4948e96" providerId="ADAL" clId="{E3973477-F16E-4EF3-866F-E3652182C6CD}" dt="2022-07-25T19:56:55.152" v="2367" actId="26606"/>
          <ac:spMkLst>
            <pc:docMk/>
            <pc:sldMk cId="111204485" sldId="310"/>
            <ac:spMk id="67" creationId="{4A62647B-1222-407C-8740-5A497612B1F5}"/>
          </ac:spMkLst>
        </pc:spChg>
        <pc:spChg chg="add del">
          <ac:chgData name="Woolley, Olivia" userId="a0f52f57-7a86-4bb4-805a-3158d4948e96" providerId="ADAL" clId="{E3973477-F16E-4EF3-866F-E3652182C6CD}" dt="2022-07-25T19:57:43.775" v="2373" actId="26606"/>
          <ac:spMkLst>
            <pc:docMk/>
            <pc:sldMk cId="111204485" sldId="310"/>
            <ac:spMk id="72" creationId="{19D32F93-50AC-4C46-A5DB-291C60DDB7BD}"/>
          </ac:spMkLst>
        </pc:spChg>
        <pc:spChg chg="add del">
          <ac:chgData name="Woolley, Olivia" userId="a0f52f57-7a86-4bb4-805a-3158d4948e96" providerId="ADAL" clId="{E3973477-F16E-4EF3-866F-E3652182C6CD}" dt="2022-07-25T19:57:43.775" v="2373" actId="26606"/>
          <ac:spMkLst>
            <pc:docMk/>
            <pc:sldMk cId="111204485" sldId="310"/>
            <ac:spMk id="74" creationId="{827DC2C4-B485-428A-BF4A-472D2967F47F}"/>
          </ac:spMkLst>
        </pc:spChg>
        <pc:spChg chg="add del">
          <ac:chgData name="Woolley, Olivia" userId="a0f52f57-7a86-4bb4-805a-3158d4948e96" providerId="ADAL" clId="{E3973477-F16E-4EF3-866F-E3652182C6CD}" dt="2022-07-25T19:57:43.775" v="2373" actId="26606"/>
          <ac:spMkLst>
            <pc:docMk/>
            <pc:sldMk cId="111204485" sldId="310"/>
            <ac:spMk id="76" creationId="{EE04B5EB-F158-4507-90DD-BD23620C7CC9}"/>
          </ac:spMkLst>
        </pc:spChg>
        <pc:spChg chg="add del">
          <ac:chgData name="Woolley, Olivia" userId="a0f52f57-7a86-4bb4-805a-3158d4948e96" providerId="ADAL" clId="{E3973477-F16E-4EF3-866F-E3652182C6CD}" dt="2022-07-25T19:57:42.349" v="2370" actId="26606"/>
          <ac:spMkLst>
            <pc:docMk/>
            <pc:sldMk cId="111204485" sldId="310"/>
            <ac:spMk id="81" creationId="{19D32F93-50AC-4C46-A5DB-291C60DDB7BD}"/>
          </ac:spMkLst>
        </pc:spChg>
        <pc:spChg chg="add del">
          <ac:chgData name="Woolley, Olivia" userId="a0f52f57-7a86-4bb4-805a-3158d4948e96" providerId="ADAL" clId="{E3973477-F16E-4EF3-866F-E3652182C6CD}" dt="2022-07-25T19:57:42.349" v="2370" actId="26606"/>
          <ac:spMkLst>
            <pc:docMk/>
            <pc:sldMk cId="111204485" sldId="310"/>
            <ac:spMk id="83" creationId="{20AD4193-2D6A-4976-AE93-824370A02091}"/>
          </ac:spMkLst>
        </pc:spChg>
        <pc:spChg chg="add del">
          <ac:chgData name="Woolley, Olivia" userId="a0f52f57-7a86-4bb4-805a-3158d4948e96" providerId="ADAL" clId="{E3973477-F16E-4EF3-866F-E3652182C6CD}" dt="2022-07-25T19:57:42.349" v="2370" actId="26606"/>
          <ac:spMkLst>
            <pc:docMk/>
            <pc:sldMk cId="111204485" sldId="310"/>
            <ac:spMk id="85" creationId="{827DC2C4-B485-428A-BF4A-472D2967F47F}"/>
          </ac:spMkLst>
        </pc:spChg>
        <pc:spChg chg="add del">
          <ac:chgData name="Woolley, Olivia" userId="a0f52f57-7a86-4bb4-805a-3158d4948e96" providerId="ADAL" clId="{E3973477-F16E-4EF3-866F-E3652182C6CD}" dt="2022-07-25T19:57:42.349" v="2370" actId="26606"/>
          <ac:spMkLst>
            <pc:docMk/>
            <pc:sldMk cId="111204485" sldId="310"/>
            <ac:spMk id="87" creationId="{4A62647B-1222-407C-8740-5A497612B1F5}"/>
          </ac:spMkLst>
        </pc:spChg>
        <pc:spChg chg="add del">
          <ac:chgData name="Woolley, Olivia" userId="a0f52f57-7a86-4bb4-805a-3158d4948e96" providerId="ADAL" clId="{E3973477-F16E-4EF3-866F-E3652182C6CD}" dt="2022-07-25T19:57:43.742" v="2372" actId="26606"/>
          <ac:spMkLst>
            <pc:docMk/>
            <pc:sldMk cId="111204485" sldId="310"/>
            <ac:spMk id="89" creationId="{FA4D2597-A2FE-4B0C-BB1F-540C5F256A6A}"/>
          </ac:spMkLst>
        </pc:spChg>
        <pc:spChg chg="add del">
          <ac:chgData name="Woolley, Olivia" userId="a0f52f57-7a86-4bb4-805a-3158d4948e96" providerId="ADAL" clId="{E3973477-F16E-4EF3-866F-E3652182C6CD}" dt="2022-07-25T19:57:43.742" v="2372" actId="26606"/>
          <ac:spMkLst>
            <pc:docMk/>
            <pc:sldMk cId="111204485" sldId="310"/>
            <ac:spMk id="90" creationId="{B4D3D850-2041-4B7C-AED9-54DA385B14F7}"/>
          </ac:spMkLst>
        </pc:spChg>
        <pc:spChg chg="add del">
          <ac:chgData name="Woolley, Olivia" userId="a0f52f57-7a86-4bb4-805a-3158d4948e96" providerId="ADAL" clId="{E3973477-F16E-4EF3-866F-E3652182C6CD}" dt="2022-07-25T19:57:43.742" v="2372" actId="26606"/>
          <ac:spMkLst>
            <pc:docMk/>
            <pc:sldMk cId="111204485" sldId="310"/>
            <ac:spMk id="91" creationId="{DA103EBF-224C-44F4-ACE5-79865767D48C}"/>
          </ac:spMkLst>
        </pc:spChg>
        <pc:spChg chg="add del">
          <ac:chgData name="Woolley, Olivia" userId="a0f52f57-7a86-4bb4-805a-3158d4948e96" providerId="ADAL" clId="{E3973477-F16E-4EF3-866F-E3652182C6CD}" dt="2022-07-25T19:57:43.742" v="2372" actId="26606"/>
          <ac:spMkLst>
            <pc:docMk/>
            <pc:sldMk cId="111204485" sldId="310"/>
            <ac:spMk id="92" creationId="{5707F116-8EC0-4822-9067-186AC8C96EB8}"/>
          </ac:spMkLst>
        </pc:spChg>
        <pc:spChg chg="add del">
          <ac:chgData name="Woolley, Olivia" userId="a0f52f57-7a86-4bb4-805a-3158d4948e96" providerId="ADAL" clId="{E3973477-F16E-4EF3-866F-E3652182C6CD}" dt="2022-07-25T19:57:43.742" v="2372" actId="26606"/>
          <ac:spMkLst>
            <pc:docMk/>
            <pc:sldMk cId="111204485" sldId="310"/>
            <ac:spMk id="93" creationId="{87A5F9AD-A73A-480E-A9D0-4B4234677FA5}"/>
          </ac:spMkLst>
        </pc:spChg>
        <pc:spChg chg="add del">
          <ac:chgData name="Woolley, Olivia" userId="a0f52f57-7a86-4bb4-805a-3158d4948e96" providerId="ADAL" clId="{E3973477-F16E-4EF3-866F-E3652182C6CD}" dt="2022-07-25T19:57:43.742" v="2372" actId="26606"/>
          <ac:spMkLst>
            <pc:docMk/>
            <pc:sldMk cId="111204485" sldId="310"/>
            <ac:spMk id="94" creationId="{49F1A7E4-819D-4D21-8E8B-32671A9F9853}"/>
          </ac:spMkLst>
        </pc:spChg>
        <pc:spChg chg="add del">
          <ac:chgData name="Woolley, Olivia" userId="a0f52f57-7a86-4bb4-805a-3158d4948e96" providerId="ADAL" clId="{E3973477-F16E-4EF3-866F-E3652182C6CD}" dt="2022-07-25T19:57:43.742" v="2372" actId="26606"/>
          <ac:spMkLst>
            <pc:docMk/>
            <pc:sldMk cId="111204485" sldId="310"/>
            <ac:spMk id="95" creationId="{0C661B50-6929-49AE-B678-D23F22C94825}"/>
          </ac:spMkLst>
        </pc:spChg>
        <pc:spChg chg="add del">
          <ac:chgData name="Woolley, Olivia" userId="a0f52f57-7a86-4bb4-805a-3158d4948e96" providerId="ADAL" clId="{E3973477-F16E-4EF3-866F-E3652182C6CD}" dt="2022-07-26T10:28:06.495" v="4030" actId="26606"/>
          <ac:spMkLst>
            <pc:docMk/>
            <pc:sldMk cId="111204485" sldId="310"/>
            <ac:spMk id="97" creationId="{19D32F93-50AC-4C46-A5DB-291C60DDB7BD}"/>
          </ac:spMkLst>
        </pc:spChg>
        <pc:spChg chg="add del">
          <ac:chgData name="Woolley, Olivia" userId="a0f52f57-7a86-4bb4-805a-3158d4948e96" providerId="ADAL" clId="{E3973477-F16E-4EF3-866F-E3652182C6CD}" dt="2022-07-26T10:28:06.495" v="4030" actId="26606"/>
          <ac:spMkLst>
            <pc:docMk/>
            <pc:sldMk cId="111204485" sldId="310"/>
            <ac:spMk id="98" creationId="{20AD4193-2D6A-4976-AE93-824370A02091}"/>
          </ac:spMkLst>
        </pc:spChg>
        <pc:spChg chg="add del">
          <ac:chgData name="Woolley, Olivia" userId="a0f52f57-7a86-4bb4-805a-3158d4948e96" providerId="ADAL" clId="{E3973477-F16E-4EF3-866F-E3652182C6CD}" dt="2022-07-26T10:28:06.495" v="4030" actId="26606"/>
          <ac:spMkLst>
            <pc:docMk/>
            <pc:sldMk cId="111204485" sldId="310"/>
            <ac:spMk id="99" creationId="{827DC2C4-B485-428A-BF4A-472D2967F47F}"/>
          </ac:spMkLst>
        </pc:spChg>
        <pc:spChg chg="add del">
          <ac:chgData name="Woolley, Olivia" userId="a0f52f57-7a86-4bb4-805a-3158d4948e96" providerId="ADAL" clId="{E3973477-F16E-4EF3-866F-E3652182C6CD}" dt="2022-07-26T10:28:06.495" v="4030" actId="26606"/>
          <ac:spMkLst>
            <pc:docMk/>
            <pc:sldMk cId="111204485" sldId="310"/>
            <ac:spMk id="100" creationId="{4A62647B-1222-407C-8740-5A497612B1F5}"/>
          </ac:spMkLst>
        </pc:spChg>
        <pc:spChg chg="add">
          <ac:chgData name="Woolley, Olivia" userId="a0f52f57-7a86-4bb4-805a-3158d4948e96" providerId="ADAL" clId="{E3973477-F16E-4EF3-866F-E3652182C6CD}" dt="2022-07-26T10:28:06.495" v="4030" actId="26606"/>
          <ac:spMkLst>
            <pc:docMk/>
            <pc:sldMk cId="111204485" sldId="310"/>
            <ac:spMk id="105" creationId="{081EA652-8C6A-4E69-BEB9-170809474553}"/>
          </ac:spMkLst>
        </pc:spChg>
        <pc:spChg chg="add">
          <ac:chgData name="Woolley, Olivia" userId="a0f52f57-7a86-4bb4-805a-3158d4948e96" providerId="ADAL" clId="{E3973477-F16E-4EF3-866F-E3652182C6CD}" dt="2022-07-26T10:28:06.495" v="4030" actId="26606"/>
          <ac:spMkLst>
            <pc:docMk/>
            <pc:sldMk cId="111204485" sldId="310"/>
            <ac:spMk id="107" creationId="{A4026A73-1F7F-49F2-B319-8CA3B3D53269}"/>
          </ac:spMkLst>
        </pc:spChg>
        <pc:spChg chg="add">
          <ac:chgData name="Woolley, Olivia" userId="a0f52f57-7a86-4bb4-805a-3158d4948e96" providerId="ADAL" clId="{E3973477-F16E-4EF3-866F-E3652182C6CD}" dt="2022-07-26T10:28:06.495" v="4030" actId="26606"/>
          <ac:spMkLst>
            <pc:docMk/>
            <pc:sldMk cId="111204485" sldId="310"/>
            <ac:spMk id="109" creationId="{5298780A-33B9-4EA2-8F67-DE68AD62841B}"/>
          </ac:spMkLst>
        </pc:spChg>
        <pc:spChg chg="add">
          <ac:chgData name="Woolley, Olivia" userId="a0f52f57-7a86-4bb4-805a-3158d4948e96" providerId="ADAL" clId="{E3973477-F16E-4EF3-866F-E3652182C6CD}" dt="2022-07-26T10:28:06.495" v="4030" actId="26606"/>
          <ac:spMkLst>
            <pc:docMk/>
            <pc:sldMk cId="111204485" sldId="310"/>
            <ac:spMk id="111" creationId="{7F488E8B-4E1E-4402-8935-D4E6C02615C7}"/>
          </ac:spMkLst>
        </pc:spChg>
        <pc:picChg chg="add del mod ord">
          <ac:chgData name="Woolley, Olivia" userId="a0f52f57-7a86-4bb4-805a-3158d4948e96" providerId="ADAL" clId="{E3973477-F16E-4EF3-866F-E3652182C6CD}" dt="2022-07-26T10:27:57.186" v="4028" actId="478"/>
          <ac:picMkLst>
            <pc:docMk/>
            <pc:sldMk cId="111204485" sldId="310"/>
            <ac:picMk id="4" creationId="{806322C9-B9C8-435E-8D6F-D5CDD3751E90}"/>
          </ac:picMkLst>
        </pc:picChg>
        <pc:picChg chg="add del">
          <ac:chgData name="Woolley, Olivia" userId="a0f52f57-7a86-4bb4-805a-3158d4948e96" providerId="ADAL" clId="{E3973477-F16E-4EF3-866F-E3652182C6CD}" dt="2022-07-25T19:16:21.624" v="1965" actId="478"/>
          <ac:picMkLst>
            <pc:docMk/>
            <pc:sldMk cId="111204485" sldId="310"/>
            <ac:picMk id="5" creationId="{73728DD9-51EA-455D-930D-73AD77D8AFED}"/>
          </ac:picMkLst>
        </pc:picChg>
        <pc:picChg chg="add del mod">
          <ac:chgData name="Woolley, Olivia" userId="a0f52f57-7a86-4bb4-805a-3158d4948e96" providerId="ADAL" clId="{E3973477-F16E-4EF3-866F-E3652182C6CD}" dt="2022-07-25T19:16:15.177" v="1964" actId="478"/>
          <ac:picMkLst>
            <pc:docMk/>
            <pc:sldMk cId="111204485" sldId="310"/>
            <ac:picMk id="23" creationId="{884E9755-804E-47D4-8154-A3B4D09A2234}"/>
          </ac:picMkLst>
        </pc:picChg>
        <pc:picChg chg="add del mod ord">
          <ac:chgData name="Woolley, Olivia" userId="a0f52f57-7a86-4bb4-805a-3158d4948e96" providerId="ADAL" clId="{E3973477-F16E-4EF3-866F-E3652182C6CD}" dt="2022-07-26T10:27:58.834" v="4029" actId="478"/>
          <ac:picMkLst>
            <pc:docMk/>
            <pc:sldMk cId="111204485" sldId="310"/>
            <ac:picMk id="25" creationId="{FA9F1096-B200-48D3-B392-AA5EFA8BC026}"/>
          </ac:picMkLst>
        </pc:picChg>
        <pc:cxnChg chg="add del">
          <ac:chgData name="Woolley, Olivia" userId="a0f52f57-7a86-4bb4-805a-3158d4948e96" providerId="ADAL" clId="{E3973477-F16E-4EF3-866F-E3652182C6CD}" dt="2022-07-25T19:17:43.786" v="1966" actId="26606"/>
          <ac:cxnSpMkLst>
            <pc:docMk/>
            <pc:sldMk cId="111204485" sldId="310"/>
            <ac:cxnSpMk id="24" creationId="{38FB9660-F42F-4313-BBC4-47C007FE484C}"/>
          </ac:cxnSpMkLst>
        </pc:cxnChg>
        <pc:cxnChg chg="add del">
          <ac:chgData name="Woolley, Olivia" userId="a0f52f57-7a86-4bb4-805a-3158d4948e96" providerId="ADAL" clId="{E3973477-F16E-4EF3-866F-E3652182C6CD}" dt="2022-07-25T19:27:36.450" v="2039" actId="26606"/>
          <ac:cxnSpMkLst>
            <pc:docMk/>
            <pc:sldMk cId="111204485" sldId="310"/>
            <ac:cxnSpMk id="34" creationId="{AF5191F1-A1C8-4AEE-8007-DF304E42B15E}"/>
          </ac:cxnSpMkLst>
        </pc:cxnChg>
        <pc:cxnChg chg="add del">
          <ac:chgData name="Woolley, Olivia" userId="a0f52f57-7a86-4bb4-805a-3158d4948e96" providerId="ADAL" clId="{E3973477-F16E-4EF3-866F-E3652182C6CD}" dt="2022-07-25T19:28:13.843" v="2047" actId="26606"/>
          <ac:cxnSpMkLst>
            <pc:docMk/>
            <pc:sldMk cId="111204485" sldId="310"/>
            <ac:cxnSpMk id="66" creationId="{84A66149-2431-4D78-A158-60F086A12471}"/>
          </ac:cxnSpMkLst>
        </pc:cxnChg>
        <pc:cxnChg chg="add">
          <ac:chgData name="Woolley, Olivia" userId="a0f52f57-7a86-4bb4-805a-3158d4948e96" providerId="ADAL" clId="{E3973477-F16E-4EF3-866F-E3652182C6CD}" dt="2022-07-26T10:28:06.495" v="4030" actId="26606"/>
          <ac:cxnSpMkLst>
            <pc:docMk/>
            <pc:sldMk cId="111204485" sldId="310"/>
            <ac:cxnSpMk id="113" creationId="{23AAC9B5-8015-485C-ACF9-A750390E9A56}"/>
          </ac:cxnSpMkLst>
        </pc:cxnChg>
      </pc:sldChg>
      <pc:sldChg chg="modSp new del mod">
        <pc:chgData name="Woolley, Olivia" userId="a0f52f57-7a86-4bb4-805a-3158d4948e96" providerId="ADAL" clId="{E3973477-F16E-4EF3-866F-E3652182C6CD}" dt="2022-07-25T14:47:41.740" v="1085" actId="47"/>
        <pc:sldMkLst>
          <pc:docMk/>
          <pc:sldMk cId="851179525" sldId="310"/>
        </pc:sldMkLst>
        <pc:spChg chg="mod">
          <ac:chgData name="Woolley, Olivia" userId="a0f52f57-7a86-4bb4-805a-3158d4948e96" providerId="ADAL" clId="{E3973477-F16E-4EF3-866F-E3652182C6CD}" dt="2022-07-25T14:46:04.750" v="1073" actId="20577"/>
          <ac:spMkLst>
            <pc:docMk/>
            <pc:sldMk cId="851179525" sldId="310"/>
            <ac:spMk id="2" creationId="{E223BB35-4BFE-43D3-943D-689C6288DE69}"/>
          </ac:spMkLst>
        </pc:spChg>
      </pc:sldChg>
      <pc:sldChg chg="new del">
        <pc:chgData name="Woolley, Olivia" userId="a0f52f57-7a86-4bb4-805a-3158d4948e96" providerId="ADAL" clId="{E3973477-F16E-4EF3-866F-E3652182C6CD}" dt="2022-07-25T18:56:44.008" v="1717" actId="47"/>
        <pc:sldMkLst>
          <pc:docMk/>
          <pc:sldMk cId="1378997392" sldId="311"/>
        </pc:sldMkLst>
      </pc:sldChg>
      <pc:sldChg chg="addSp modSp new mod setBg">
        <pc:chgData name="Woolley, Olivia" userId="a0f52f57-7a86-4bb4-805a-3158d4948e96" providerId="ADAL" clId="{E3973477-F16E-4EF3-866F-E3652182C6CD}" dt="2022-07-26T09:19:57.657" v="3952" actId="14100"/>
        <pc:sldMkLst>
          <pc:docMk/>
          <pc:sldMk cId="1967350083" sldId="311"/>
        </pc:sldMkLst>
        <pc:spChg chg="mod">
          <ac:chgData name="Woolley, Olivia" userId="a0f52f57-7a86-4bb4-805a-3158d4948e96" providerId="ADAL" clId="{E3973477-F16E-4EF3-866F-E3652182C6CD}" dt="2022-07-26T09:10:08.267" v="3948" actId="113"/>
          <ac:spMkLst>
            <pc:docMk/>
            <pc:sldMk cId="1967350083" sldId="311"/>
            <ac:spMk id="2" creationId="{E6DEC164-14AD-4783-BFE7-C530DD19AF5B}"/>
          </ac:spMkLst>
        </pc:spChg>
        <pc:spChg chg="mod">
          <ac:chgData name="Woolley, Olivia" userId="a0f52f57-7a86-4bb4-805a-3158d4948e96" providerId="ADAL" clId="{E3973477-F16E-4EF3-866F-E3652182C6CD}" dt="2022-07-26T09:19:57.657" v="3952" actId="14100"/>
          <ac:spMkLst>
            <pc:docMk/>
            <pc:sldMk cId="1967350083" sldId="311"/>
            <ac:spMk id="3" creationId="{70E45F99-1B5A-459D-A7A9-53C7DD368D40}"/>
          </ac:spMkLst>
        </pc:spChg>
        <pc:spChg chg="add">
          <ac:chgData name="Woolley, Olivia" userId="a0f52f57-7a86-4bb4-805a-3158d4948e96" providerId="ADAL" clId="{E3973477-F16E-4EF3-866F-E3652182C6CD}" dt="2022-07-26T09:09:56.962" v="3947" actId="26606"/>
          <ac:spMkLst>
            <pc:docMk/>
            <pc:sldMk cId="1967350083" sldId="311"/>
            <ac:spMk id="8" creationId="{081EA652-8C6A-4E69-BEB9-170809474553}"/>
          </ac:spMkLst>
        </pc:spChg>
        <pc:spChg chg="add">
          <ac:chgData name="Woolley, Olivia" userId="a0f52f57-7a86-4bb4-805a-3158d4948e96" providerId="ADAL" clId="{E3973477-F16E-4EF3-866F-E3652182C6CD}" dt="2022-07-26T09:09:56.962" v="3947" actId="26606"/>
          <ac:spMkLst>
            <pc:docMk/>
            <pc:sldMk cId="1967350083" sldId="311"/>
            <ac:spMk id="10" creationId="{A4026A73-1F7F-49F2-B319-8CA3B3D53269}"/>
          </ac:spMkLst>
        </pc:spChg>
        <pc:spChg chg="add">
          <ac:chgData name="Woolley, Olivia" userId="a0f52f57-7a86-4bb4-805a-3158d4948e96" providerId="ADAL" clId="{E3973477-F16E-4EF3-866F-E3652182C6CD}" dt="2022-07-26T09:09:56.962" v="3947" actId="26606"/>
          <ac:spMkLst>
            <pc:docMk/>
            <pc:sldMk cId="1967350083" sldId="311"/>
            <ac:spMk id="12" creationId="{5298780A-33B9-4EA2-8F67-DE68AD62841B}"/>
          </ac:spMkLst>
        </pc:spChg>
        <pc:spChg chg="add">
          <ac:chgData name="Woolley, Olivia" userId="a0f52f57-7a86-4bb4-805a-3158d4948e96" providerId="ADAL" clId="{E3973477-F16E-4EF3-866F-E3652182C6CD}" dt="2022-07-26T09:09:56.962" v="3947" actId="26606"/>
          <ac:spMkLst>
            <pc:docMk/>
            <pc:sldMk cId="1967350083" sldId="311"/>
            <ac:spMk id="14" creationId="{7F488E8B-4E1E-4402-8935-D4E6C02615C7}"/>
          </ac:spMkLst>
        </pc:spChg>
        <pc:cxnChg chg="add">
          <ac:chgData name="Woolley, Olivia" userId="a0f52f57-7a86-4bb4-805a-3158d4948e96" providerId="ADAL" clId="{E3973477-F16E-4EF3-866F-E3652182C6CD}" dt="2022-07-26T09:09:56.962" v="3947" actId="26606"/>
          <ac:cxnSpMkLst>
            <pc:docMk/>
            <pc:sldMk cId="1967350083" sldId="311"/>
            <ac:cxnSpMk id="16" creationId="{23AAC9B5-8015-485C-ACF9-A750390E9A56}"/>
          </ac:cxnSpMkLst>
        </pc:cxnChg>
      </pc:sldChg>
      <pc:sldChg chg="new del">
        <pc:chgData name="Woolley, Olivia" userId="a0f52f57-7a86-4bb4-805a-3158d4948e96" providerId="ADAL" clId="{E3973477-F16E-4EF3-866F-E3652182C6CD}" dt="2022-07-25T21:37:07.595" v="3601" actId="47"/>
        <pc:sldMkLst>
          <pc:docMk/>
          <pc:sldMk cId="2508734403" sldId="311"/>
        </pc:sldMkLst>
      </pc:sldChg>
      <pc:sldChg chg="modSp new del mod">
        <pc:chgData name="Woolley, Olivia" userId="a0f52f57-7a86-4bb4-805a-3158d4948e96" providerId="ADAL" clId="{E3973477-F16E-4EF3-866F-E3652182C6CD}" dt="2022-07-25T18:53:46.615" v="1631" actId="47"/>
        <pc:sldMkLst>
          <pc:docMk/>
          <pc:sldMk cId="867159335" sldId="312"/>
        </pc:sldMkLst>
        <pc:spChg chg="mod">
          <ac:chgData name="Woolley, Olivia" userId="a0f52f57-7a86-4bb4-805a-3158d4948e96" providerId="ADAL" clId="{E3973477-F16E-4EF3-866F-E3652182C6CD}" dt="2022-07-25T18:20:33.443" v="1352" actId="113"/>
          <ac:spMkLst>
            <pc:docMk/>
            <pc:sldMk cId="867159335" sldId="312"/>
            <ac:spMk id="2" creationId="{37828E92-5016-4F57-80F7-DCC702250D06}"/>
          </ac:spMkLst>
        </pc:spChg>
        <pc:spChg chg="mod">
          <ac:chgData name="Woolley, Olivia" userId="a0f52f57-7a86-4bb4-805a-3158d4948e96" providerId="ADAL" clId="{E3973477-F16E-4EF3-866F-E3652182C6CD}" dt="2022-07-25T18:20:06.081" v="1307" actId="20577"/>
          <ac:spMkLst>
            <pc:docMk/>
            <pc:sldMk cId="867159335" sldId="312"/>
            <ac:spMk id="3" creationId="{4DF8F41C-1CD2-4CB6-95B1-04EF8E0C8EDF}"/>
          </ac:spMkLst>
        </pc:spChg>
      </pc:sldChg>
      <pc:sldChg chg="modSp add mod">
        <pc:chgData name="Woolley, Olivia" userId="a0f52f57-7a86-4bb4-805a-3158d4948e96" providerId="ADAL" clId="{E3973477-F16E-4EF3-866F-E3652182C6CD}" dt="2022-07-26T12:24:16.859" v="4617" actId="2711"/>
        <pc:sldMkLst>
          <pc:docMk/>
          <pc:sldMk cId="2259170886" sldId="312"/>
        </pc:sldMkLst>
        <pc:spChg chg="mod">
          <ac:chgData name="Woolley, Olivia" userId="a0f52f57-7a86-4bb4-805a-3158d4948e96" providerId="ADAL" clId="{E3973477-F16E-4EF3-866F-E3652182C6CD}" dt="2022-07-26T09:24:05.498" v="3976" actId="120"/>
          <ac:spMkLst>
            <pc:docMk/>
            <pc:sldMk cId="2259170886" sldId="312"/>
            <ac:spMk id="2" creationId="{E6DEC164-14AD-4783-BFE7-C530DD19AF5B}"/>
          </ac:spMkLst>
        </pc:spChg>
        <pc:spChg chg="mod">
          <ac:chgData name="Woolley, Olivia" userId="a0f52f57-7a86-4bb4-805a-3158d4948e96" providerId="ADAL" clId="{E3973477-F16E-4EF3-866F-E3652182C6CD}" dt="2022-07-26T12:24:16.859" v="4617" actId="2711"/>
          <ac:spMkLst>
            <pc:docMk/>
            <pc:sldMk cId="2259170886" sldId="312"/>
            <ac:spMk id="3" creationId="{70E45F99-1B5A-459D-A7A9-53C7DD368D40}"/>
          </ac:spMkLst>
        </pc:spChg>
      </pc:sldChg>
      <pc:sldChg chg="addSp delSp modSp new add del">
        <pc:chgData name="Woolley, Olivia" userId="a0f52f57-7a86-4bb4-805a-3158d4948e96" providerId="ADAL" clId="{E3973477-F16E-4EF3-866F-E3652182C6CD}" dt="2022-07-25T18:19:27.671" v="1276" actId="47"/>
        <pc:sldMkLst>
          <pc:docMk/>
          <pc:sldMk cId="2585509241" sldId="312"/>
        </pc:sldMkLst>
        <pc:spChg chg="del">
          <ac:chgData name="Woolley, Olivia" userId="a0f52f57-7a86-4bb4-805a-3158d4948e96" providerId="ADAL" clId="{E3973477-F16E-4EF3-866F-E3652182C6CD}" dt="2022-07-25T18:15:16.622" v="1158"/>
          <ac:spMkLst>
            <pc:docMk/>
            <pc:sldMk cId="2585509241" sldId="312"/>
            <ac:spMk id="3" creationId="{A732C407-660E-4525-AE1D-17A5BDF17861}"/>
          </ac:spMkLst>
        </pc:spChg>
        <pc:picChg chg="add mod">
          <ac:chgData name="Woolley, Olivia" userId="a0f52f57-7a86-4bb4-805a-3158d4948e96" providerId="ADAL" clId="{E3973477-F16E-4EF3-866F-E3652182C6CD}" dt="2022-07-25T18:16:15.240" v="1170" actId="14100"/>
          <ac:picMkLst>
            <pc:docMk/>
            <pc:sldMk cId="2585509241" sldId="312"/>
            <ac:picMk id="4" creationId="{89A33414-461A-4D07-9FDF-E882DFF6E9D5}"/>
          </ac:picMkLst>
        </pc:picChg>
      </pc:sldChg>
      <pc:sldChg chg="addSp delSp modSp new del mod ord">
        <pc:chgData name="Woolley, Olivia" userId="a0f52f57-7a86-4bb4-805a-3158d4948e96" providerId="ADAL" clId="{E3973477-F16E-4EF3-866F-E3652182C6CD}" dt="2022-07-26T10:47:30.296" v="4170" actId="47"/>
        <pc:sldMkLst>
          <pc:docMk/>
          <pc:sldMk cId="2713610391" sldId="313"/>
        </pc:sldMkLst>
        <pc:spChg chg="del">
          <ac:chgData name="Woolley, Olivia" userId="a0f52f57-7a86-4bb4-805a-3158d4948e96" providerId="ADAL" clId="{E3973477-F16E-4EF3-866F-E3652182C6CD}" dt="2022-07-26T10:43:56.829" v="4143"/>
          <ac:spMkLst>
            <pc:docMk/>
            <pc:sldMk cId="2713610391" sldId="313"/>
            <ac:spMk id="3" creationId="{5D848B8B-9AE3-4747-B1E4-FCE1A2C669C2}"/>
          </ac:spMkLst>
        </pc:spChg>
        <pc:picChg chg="add mod">
          <ac:chgData name="Woolley, Olivia" userId="a0f52f57-7a86-4bb4-805a-3158d4948e96" providerId="ADAL" clId="{E3973477-F16E-4EF3-866F-E3652182C6CD}" dt="2022-07-26T10:46:32.941" v="4153" actId="1076"/>
          <ac:picMkLst>
            <pc:docMk/>
            <pc:sldMk cId="2713610391" sldId="313"/>
            <ac:picMk id="4" creationId="{8ADEE027-DE11-49DE-AE7A-9BCAC3CF78CA}"/>
          </ac:picMkLst>
        </pc:picChg>
      </pc:sldChg>
      <pc:sldChg chg="modSp add mod">
        <pc:chgData name="Woolley, Olivia" userId="a0f52f57-7a86-4bb4-805a-3158d4948e96" providerId="ADAL" clId="{E3973477-F16E-4EF3-866F-E3652182C6CD}" dt="2022-07-26T11:58:10.961" v="4473" actId="1038"/>
        <pc:sldMkLst>
          <pc:docMk/>
          <pc:sldMk cId="3011419106" sldId="314"/>
        </pc:sldMkLst>
        <pc:picChg chg="mod">
          <ac:chgData name="Woolley, Olivia" userId="a0f52f57-7a86-4bb4-805a-3158d4948e96" providerId="ADAL" clId="{E3973477-F16E-4EF3-866F-E3652182C6CD}" dt="2022-07-26T11:58:10.961" v="4473" actId="1038"/>
          <ac:picMkLst>
            <pc:docMk/>
            <pc:sldMk cId="3011419106" sldId="314"/>
            <ac:picMk id="4" creationId="{60EEFE0E-790A-4C89-B4BE-556715925995}"/>
          </ac:picMkLst>
        </pc:picChg>
        <pc:picChg chg="mod">
          <ac:chgData name="Woolley, Olivia" userId="a0f52f57-7a86-4bb4-805a-3158d4948e96" providerId="ADAL" clId="{E3973477-F16E-4EF3-866F-E3652182C6CD}" dt="2022-07-26T11:58:05.887" v="4452" actId="1038"/>
          <ac:picMkLst>
            <pc:docMk/>
            <pc:sldMk cId="3011419106" sldId="314"/>
            <ac:picMk id="8" creationId="{7FA72C3A-B562-4658-84F9-1FBE2EDD75E5}"/>
          </ac:picMkLst>
        </pc:picChg>
        <pc:picChg chg="mod">
          <ac:chgData name="Woolley, Olivia" userId="a0f52f57-7a86-4bb4-805a-3158d4948e96" providerId="ADAL" clId="{E3973477-F16E-4EF3-866F-E3652182C6CD}" dt="2022-07-26T11:57:30.078" v="4319" actId="1038"/>
          <ac:picMkLst>
            <pc:docMk/>
            <pc:sldMk cId="3011419106" sldId="314"/>
            <ac:picMk id="9" creationId="{B37116FF-959C-4072-8416-092CCB8703C2}"/>
          </ac:picMkLst>
        </pc:picChg>
        <pc:picChg chg="mod">
          <ac:chgData name="Woolley, Olivia" userId="a0f52f57-7a86-4bb4-805a-3158d4948e96" providerId="ADAL" clId="{E3973477-F16E-4EF3-866F-E3652182C6CD}" dt="2022-07-26T11:58:02.420" v="4433" actId="1037"/>
          <ac:picMkLst>
            <pc:docMk/>
            <pc:sldMk cId="3011419106" sldId="314"/>
            <ac:picMk id="10" creationId="{8ACBACB7-D84D-4AB2-971E-17FB853C9C70}"/>
          </ac:picMkLst>
        </pc:picChg>
        <pc:picChg chg="mod">
          <ac:chgData name="Woolley, Olivia" userId="a0f52f57-7a86-4bb4-805a-3158d4948e96" providerId="ADAL" clId="{E3973477-F16E-4EF3-866F-E3652182C6CD}" dt="2022-07-26T11:57:35.078" v="4343" actId="1038"/>
          <ac:picMkLst>
            <pc:docMk/>
            <pc:sldMk cId="3011419106" sldId="314"/>
            <ac:picMk id="11" creationId="{B43CF3CB-C37E-4CD4-8B97-DBE4FEA9C277}"/>
          </ac:picMkLst>
        </pc:picChg>
        <pc:picChg chg="mod">
          <ac:chgData name="Woolley, Olivia" userId="a0f52f57-7a86-4bb4-805a-3158d4948e96" providerId="ADAL" clId="{E3973477-F16E-4EF3-866F-E3652182C6CD}" dt="2022-07-26T11:57:50.808" v="4390" actId="1038"/>
          <ac:picMkLst>
            <pc:docMk/>
            <pc:sldMk cId="3011419106" sldId="314"/>
            <ac:picMk id="12" creationId="{8A18CCA9-AEAD-4400-AE1A-3010FBB7F578}"/>
          </ac:picMkLst>
        </pc:picChg>
        <pc:picChg chg="mod">
          <ac:chgData name="Woolley, Olivia" userId="a0f52f57-7a86-4bb4-805a-3158d4948e96" providerId="ADAL" clId="{E3973477-F16E-4EF3-866F-E3652182C6CD}" dt="2022-07-26T11:57:32.908" v="4331" actId="1038"/>
          <ac:picMkLst>
            <pc:docMk/>
            <pc:sldMk cId="3011419106" sldId="314"/>
            <ac:picMk id="14" creationId="{B48A3459-DE34-4252-80AA-11C2FE5928DE}"/>
          </ac:picMkLst>
        </pc:picChg>
        <pc:picChg chg="mod">
          <ac:chgData name="Woolley, Olivia" userId="a0f52f57-7a86-4bb4-805a-3158d4948e96" providerId="ADAL" clId="{E3973477-F16E-4EF3-866F-E3652182C6CD}" dt="2022-07-26T11:57:54.678" v="4402" actId="1038"/>
          <ac:picMkLst>
            <pc:docMk/>
            <pc:sldMk cId="3011419106" sldId="314"/>
            <ac:picMk id="15" creationId="{B7CEE4E9-976F-4AA8-8602-12D3559395D8}"/>
          </ac:picMkLst>
        </pc:picChg>
      </pc:sldChg>
      <pc:sldChg chg="addSp delSp modSp new mod setBg modAnim setClrOvrMap">
        <pc:chgData name="Woolley, Olivia" userId="a0f52f57-7a86-4bb4-805a-3158d4948e96" providerId="ADAL" clId="{E3973477-F16E-4EF3-866F-E3652182C6CD}" dt="2022-07-26T10:55:14.708" v="4298" actId="1037"/>
        <pc:sldMkLst>
          <pc:docMk/>
          <pc:sldMk cId="1705114130" sldId="315"/>
        </pc:sldMkLst>
        <pc:spChg chg="mod">
          <ac:chgData name="Woolley, Olivia" userId="a0f52f57-7a86-4bb4-805a-3158d4948e96" providerId="ADAL" clId="{E3973477-F16E-4EF3-866F-E3652182C6CD}" dt="2022-07-26T10:55:08.711" v="4296" actId="207"/>
          <ac:spMkLst>
            <pc:docMk/>
            <pc:sldMk cId="1705114130" sldId="315"/>
            <ac:spMk id="2" creationId="{2BBA95B7-5052-4EF6-8B67-53AC979FB574}"/>
          </ac:spMkLst>
        </pc:spChg>
        <pc:spChg chg="del">
          <ac:chgData name="Woolley, Olivia" userId="a0f52f57-7a86-4bb4-805a-3158d4948e96" providerId="ADAL" clId="{E3973477-F16E-4EF3-866F-E3652182C6CD}" dt="2022-07-26T10:51:34.658" v="4213"/>
          <ac:spMkLst>
            <pc:docMk/>
            <pc:sldMk cId="1705114130" sldId="315"/>
            <ac:spMk id="3" creationId="{0D04B6CB-FDC5-4129-966C-2151B77E83DD}"/>
          </ac:spMkLst>
        </pc:spChg>
        <pc:spChg chg="add del">
          <ac:chgData name="Woolley, Olivia" userId="a0f52f57-7a86-4bb4-805a-3158d4948e96" providerId="ADAL" clId="{E3973477-F16E-4EF3-866F-E3652182C6CD}" dt="2022-07-26T10:53:02.993" v="4232" actId="26606"/>
          <ac:spMkLst>
            <pc:docMk/>
            <pc:sldMk cId="1705114130" sldId="315"/>
            <ac:spMk id="13" creationId="{247AB924-1B87-43FC-B7C7-B112D5C51A0E}"/>
          </ac:spMkLst>
        </pc:spChg>
        <pc:spChg chg="add del">
          <ac:chgData name="Woolley, Olivia" userId="a0f52f57-7a86-4bb4-805a-3158d4948e96" providerId="ADAL" clId="{E3973477-F16E-4EF3-866F-E3652182C6CD}" dt="2022-07-26T10:54:00.988" v="4257" actId="26606"/>
          <ac:spMkLst>
            <pc:docMk/>
            <pc:sldMk cId="1705114130" sldId="315"/>
            <ac:spMk id="22" creationId="{82B0BD37-87F5-4DDB-B767-20FA06048900}"/>
          </ac:spMkLst>
        </pc:spChg>
        <pc:spChg chg="add del">
          <ac:chgData name="Woolley, Olivia" userId="a0f52f57-7a86-4bb4-805a-3158d4948e96" providerId="ADAL" clId="{E3973477-F16E-4EF3-866F-E3652182C6CD}" dt="2022-07-26T10:54:00.988" v="4257" actId="26606"/>
          <ac:spMkLst>
            <pc:docMk/>
            <pc:sldMk cId="1705114130" sldId="315"/>
            <ac:spMk id="24" creationId="{ADFE5C4E-0B5D-4AB5-9877-3993F84A3D4D}"/>
          </ac:spMkLst>
        </pc:spChg>
        <pc:spChg chg="add del">
          <ac:chgData name="Woolley, Olivia" userId="a0f52f57-7a86-4bb4-805a-3158d4948e96" providerId="ADAL" clId="{E3973477-F16E-4EF3-866F-E3652182C6CD}" dt="2022-07-26T10:54:00.988" v="4257" actId="26606"/>
          <ac:spMkLst>
            <pc:docMk/>
            <pc:sldMk cId="1705114130" sldId="315"/>
            <ac:spMk id="26" creationId="{06048CCE-094B-4948-B61B-DE627F176712}"/>
          </ac:spMkLst>
        </pc:spChg>
        <pc:spChg chg="add">
          <ac:chgData name="Woolley, Olivia" userId="a0f52f57-7a86-4bb4-805a-3158d4948e96" providerId="ADAL" clId="{E3973477-F16E-4EF3-866F-E3652182C6CD}" dt="2022-07-26T10:54:00.988" v="4257" actId="26606"/>
          <ac:spMkLst>
            <pc:docMk/>
            <pc:sldMk cId="1705114130" sldId="315"/>
            <ac:spMk id="33" creationId="{CAE473BD-9A2A-420F-B844-12BCFA3D45A7}"/>
          </ac:spMkLst>
        </pc:spChg>
        <pc:grpChg chg="add">
          <ac:chgData name="Woolley, Olivia" userId="a0f52f57-7a86-4bb4-805a-3158d4948e96" providerId="ADAL" clId="{E3973477-F16E-4EF3-866F-E3652182C6CD}" dt="2022-07-26T10:54:00.988" v="4257" actId="26606"/>
          <ac:grpSpMkLst>
            <pc:docMk/>
            <pc:sldMk cId="1705114130" sldId="315"/>
            <ac:grpSpMk id="35" creationId="{CB018903-3549-4A3B-A9DF-B26757CAA9C6}"/>
          </ac:grpSpMkLst>
        </pc:grpChg>
        <pc:picChg chg="add mod ord">
          <ac:chgData name="Woolley, Olivia" userId="a0f52f57-7a86-4bb4-805a-3158d4948e96" providerId="ADAL" clId="{E3973477-F16E-4EF3-866F-E3652182C6CD}" dt="2022-07-26T10:54:00.988" v="4257" actId="26606"/>
          <ac:picMkLst>
            <pc:docMk/>
            <pc:sldMk cId="1705114130" sldId="315"/>
            <ac:picMk id="4" creationId="{FC80FBCB-F154-45BA-B330-05081DCC05C2}"/>
          </ac:picMkLst>
        </pc:picChg>
        <pc:picChg chg="add mod ord">
          <ac:chgData name="Woolley, Olivia" userId="a0f52f57-7a86-4bb4-805a-3158d4948e96" providerId="ADAL" clId="{E3973477-F16E-4EF3-866F-E3652182C6CD}" dt="2022-07-26T10:55:14.708" v="4298" actId="1037"/>
          <ac:picMkLst>
            <pc:docMk/>
            <pc:sldMk cId="1705114130" sldId="315"/>
            <ac:picMk id="5" creationId="{E24A8B55-1B60-410A-83B1-276E03F87DEF}"/>
          </ac:picMkLst>
        </pc:picChg>
        <pc:picChg chg="add mod ord">
          <ac:chgData name="Woolley, Olivia" userId="a0f52f57-7a86-4bb4-805a-3158d4948e96" providerId="ADAL" clId="{E3973477-F16E-4EF3-866F-E3652182C6CD}" dt="2022-07-26T10:54:00.988" v="4257" actId="26606"/>
          <ac:picMkLst>
            <pc:docMk/>
            <pc:sldMk cId="1705114130" sldId="315"/>
            <ac:picMk id="6" creationId="{608F80BF-76FE-4958-9064-1DE7DE43EB78}"/>
          </ac:picMkLst>
        </pc:picChg>
        <pc:cxnChg chg="add del">
          <ac:chgData name="Woolley, Olivia" userId="a0f52f57-7a86-4bb4-805a-3158d4948e96" providerId="ADAL" clId="{E3973477-F16E-4EF3-866F-E3652182C6CD}" dt="2022-07-26T10:53:02.993" v="4232" actId="26606"/>
          <ac:cxnSpMkLst>
            <pc:docMk/>
            <pc:sldMk cId="1705114130" sldId="315"/>
            <ac:cxnSpMk id="11" creationId="{99AE2756-0FC4-4155-83E7-58AAAB63E757}"/>
          </ac:cxnSpMkLst>
        </pc:cxnChg>
        <pc:cxnChg chg="add del">
          <ac:chgData name="Woolley, Olivia" userId="a0f52f57-7a86-4bb4-805a-3158d4948e96" providerId="ADAL" clId="{E3973477-F16E-4EF3-866F-E3652182C6CD}" dt="2022-07-26T10:53:02.993" v="4232" actId="26606"/>
          <ac:cxnSpMkLst>
            <pc:docMk/>
            <pc:sldMk cId="1705114130" sldId="315"/>
            <ac:cxnSpMk id="15" creationId="{818DC98F-4057-4645-B948-F604F39A9CFE}"/>
          </ac:cxnSpMkLst>
        </pc:cxnChg>
        <pc:cxnChg chg="add del">
          <ac:chgData name="Woolley, Olivia" userId="a0f52f57-7a86-4bb4-805a-3158d4948e96" providerId="ADAL" clId="{E3973477-F16E-4EF3-866F-E3652182C6CD}" dt="2022-07-26T10:53:02.993" v="4232" actId="26606"/>
          <ac:cxnSpMkLst>
            <pc:docMk/>
            <pc:sldMk cId="1705114130" sldId="315"/>
            <ac:cxnSpMk id="17" creationId="{DAD2B705-4A9B-408D-AA80-4F41045E09DE}"/>
          </ac:cxnSpMkLst>
        </pc:cxnChg>
        <pc:cxnChg chg="add del">
          <ac:chgData name="Woolley, Olivia" userId="a0f52f57-7a86-4bb4-805a-3158d4948e96" providerId="ADAL" clId="{E3973477-F16E-4EF3-866F-E3652182C6CD}" dt="2022-07-26T10:54:00.988" v="4257" actId="26606"/>
          <ac:cxnSpMkLst>
            <pc:docMk/>
            <pc:sldMk cId="1705114130" sldId="315"/>
            <ac:cxnSpMk id="28" creationId="{5BB48934-4796-4249-B64C-EE2375977B5E}"/>
          </ac:cxnSpMkLst>
        </pc:cxnChg>
      </pc:sldChg>
      <pc:sldChg chg="modSp new del mod">
        <pc:chgData name="Woolley, Olivia" userId="a0f52f57-7a86-4bb4-805a-3158d4948e96" providerId="ADAL" clId="{E3973477-F16E-4EF3-866F-E3652182C6CD}" dt="2022-07-26T12:34:35.709" v="5015" actId="47"/>
        <pc:sldMkLst>
          <pc:docMk/>
          <pc:sldMk cId="1337845019" sldId="316"/>
        </pc:sldMkLst>
        <pc:spChg chg="mod">
          <ac:chgData name="Woolley, Olivia" userId="a0f52f57-7a86-4bb4-805a-3158d4948e96" providerId="ADAL" clId="{E3973477-F16E-4EF3-866F-E3652182C6CD}" dt="2022-07-26T12:13:23.298" v="4544" actId="20577"/>
          <ac:spMkLst>
            <pc:docMk/>
            <pc:sldMk cId="1337845019" sldId="316"/>
            <ac:spMk id="2" creationId="{314FB6B8-49E6-4060-9326-BF9A45449DBC}"/>
          </ac:spMkLst>
        </pc:spChg>
        <pc:spChg chg="mod">
          <ac:chgData name="Woolley, Olivia" userId="a0f52f57-7a86-4bb4-805a-3158d4948e96" providerId="ADAL" clId="{E3973477-F16E-4EF3-866F-E3652182C6CD}" dt="2022-07-26T12:13:39.652" v="4596" actId="20577"/>
          <ac:spMkLst>
            <pc:docMk/>
            <pc:sldMk cId="1337845019" sldId="316"/>
            <ac:spMk id="3" creationId="{C9101065-8C31-4159-966B-A6D504180DBB}"/>
          </ac:spMkLst>
        </pc:spChg>
      </pc:sldChg>
      <pc:sldChg chg="modSp add mod ord">
        <pc:chgData name="Woolley, Olivia" userId="a0f52f57-7a86-4bb4-805a-3158d4948e96" providerId="ADAL" clId="{E3973477-F16E-4EF3-866F-E3652182C6CD}" dt="2022-07-26T12:35:13.216" v="5032" actId="20577"/>
        <pc:sldMkLst>
          <pc:docMk/>
          <pc:sldMk cId="2601030544" sldId="317"/>
        </pc:sldMkLst>
        <pc:spChg chg="mod">
          <ac:chgData name="Woolley, Olivia" userId="a0f52f57-7a86-4bb4-805a-3158d4948e96" providerId="ADAL" clId="{E3973477-F16E-4EF3-866F-E3652182C6CD}" dt="2022-07-26T12:35:13.216" v="5032" actId="20577"/>
          <ac:spMkLst>
            <pc:docMk/>
            <pc:sldMk cId="2601030544" sldId="317"/>
            <ac:spMk id="2" creationId="{8ED1EFBD-3FBD-7FA6-BE1F-C6AFC18AA137}"/>
          </ac:spMkLst>
        </pc:spChg>
      </pc:sldChg>
    </pc:docChg>
  </pc:docChgLst>
  <pc:docChgLst>
    <pc:chgData name="Watling, Maisie" userId="S::maisie.watling@westyorkshire.police.uk::8aacf47e-25f4-4841-8992-b0b6122c1cbc" providerId="AD" clId="Web-{C5A60E6B-7739-291A-B48C-443A2AA5A5CD}"/>
    <pc:docChg chg="addSld modSld">
      <pc:chgData name="Watling, Maisie" userId="S::maisie.watling@westyorkshire.police.uk::8aacf47e-25f4-4841-8992-b0b6122c1cbc" providerId="AD" clId="Web-{C5A60E6B-7739-291A-B48C-443A2AA5A5CD}" dt="2022-07-25T14:00:33.554" v="38" actId="20577"/>
      <pc:docMkLst>
        <pc:docMk/>
      </pc:docMkLst>
      <pc:sldChg chg="modSp">
        <pc:chgData name="Watling, Maisie" userId="S::maisie.watling@westyorkshire.police.uk::8aacf47e-25f4-4841-8992-b0b6122c1cbc" providerId="AD" clId="Web-{C5A60E6B-7739-291A-B48C-443A2AA5A5CD}" dt="2022-07-25T13:56:40.018" v="13" actId="20577"/>
        <pc:sldMkLst>
          <pc:docMk/>
          <pc:sldMk cId="109857222" sldId="256"/>
        </pc:sldMkLst>
        <pc:spChg chg="mod">
          <ac:chgData name="Watling, Maisie" userId="S::maisie.watling@westyorkshire.police.uk::8aacf47e-25f4-4841-8992-b0b6122c1cbc" providerId="AD" clId="Web-{C5A60E6B-7739-291A-B48C-443A2AA5A5CD}" dt="2022-07-25T13:56:40.018" v="13" actId="20577"/>
          <ac:spMkLst>
            <pc:docMk/>
            <pc:sldMk cId="109857222" sldId="256"/>
            <ac:spMk id="21" creationId="{93CEB6CD-623E-4593-BF40-082F57122121}"/>
          </ac:spMkLst>
        </pc:spChg>
      </pc:sldChg>
      <pc:sldChg chg="addSp delSp modSp new">
        <pc:chgData name="Watling, Maisie" userId="S::maisie.watling@westyorkshire.police.uk::8aacf47e-25f4-4841-8992-b0b6122c1cbc" providerId="AD" clId="Web-{C5A60E6B-7739-291A-B48C-443A2AA5A5CD}" dt="2022-07-25T13:57:16.581" v="20"/>
        <pc:sldMkLst>
          <pc:docMk/>
          <pc:sldMk cId="2813501155" sldId="300"/>
        </pc:sldMkLst>
        <pc:spChg chg="mod">
          <ac:chgData name="Watling, Maisie" userId="S::maisie.watling@westyorkshire.police.uk::8aacf47e-25f4-4841-8992-b0b6122c1cbc" providerId="AD" clId="Web-{C5A60E6B-7739-291A-B48C-443A2AA5A5CD}" dt="2022-07-25T13:57:06.237" v="18" actId="20577"/>
          <ac:spMkLst>
            <pc:docMk/>
            <pc:sldMk cId="2813501155" sldId="300"/>
            <ac:spMk id="2" creationId="{2FAAB40E-FA41-46A4-5E6D-AE1998659437}"/>
          </ac:spMkLst>
        </pc:spChg>
        <pc:spChg chg="del mod">
          <ac:chgData name="Watling, Maisie" userId="S::maisie.watling@westyorkshire.police.uk::8aacf47e-25f4-4841-8992-b0b6122c1cbc" providerId="AD" clId="Web-{C5A60E6B-7739-291A-B48C-443A2AA5A5CD}" dt="2022-07-25T13:57:12.394" v="19"/>
          <ac:spMkLst>
            <pc:docMk/>
            <pc:sldMk cId="2813501155" sldId="300"/>
            <ac:spMk id="3" creationId="{FC5D471A-9F6E-A81D-195C-716A87BF5349}"/>
          </ac:spMkLst>
        </pc:spChg>
        <pc:spChg chg="add del mod">
          <ac:chgData name="Watling, Maisie" userId="S::maisie.watling@westyorkshire.police.uk::8aacf47e-25f4-4841-8992-b0b6122c1cbc" providerId="AD" clId="Web-{C5A60E6B-7739-291A-B48C-443A2AA5A5CD}" dt="2022-07-25T13:57:16.581" v="20"/>
          <ac:spMkLst>
            <pc:docMk/>
            <pc:sldMk cId="2813501155" sldId="300"/>
            <ac:spMk id="5" creationId="{0AC6FBC9-EF70-1012-AA6A-86A6DCFDC385}"/>
          </ac:spMkLst>
        </pc:spChg>
      </pc:sldChg>
      <pc:sldChg chg="modSp new">
        <pc:chgData name="Watling, Maisie" userId="S::maisie.watling@westyorkshire.police.uk::8aacf47e-25f4-4841-8992-b0b6122c1cbc" providerId="AD" clId="Web-{C5A60E6B-7739-291A-B48C-443A2AA5A5CD}" dt="2022-07-25T13:58:21.223" v="24" actId="20577"/>
        <pc:sldMkLst>
          <pc:docMk/>
          <pc:sldMk cId="2131343625" sldId="301"/>
        </pc:sldMkLst>
        <pc:spChg chg="mod">
          <ac:chgData name="Watling, Maisie" userId="S::maisie.watling@westyorkshire.police.uk::8aacf47e-25f4-4841-8992-b0b6122c1cbc" providerId="AD" clId="Web-{C5A60E6B-7739-291A-B48C-443A2AA5A5CD}" dt="2022-07-25T13:57:33.081" v="22" actId="20577"/>
          <ac:spMkLst>
            <pc:docMk/>
            <pc:sldMk cId="2131343625" sldId="301"/>
            <ac:spMk id="2" creationId="{4C81ECD1-0F5A-B1C1-5348-005ECF24B89A}"/>
          </ac:spMkLst>
        </pc:spChg>
        <pc:spChg chg="mod">
          <ac:chgData name="Watling, Maisie" userId="S::maisie.watling@westyorkshire.police.uk::8aacf47e-25f4-4841-8992-b0b6122c1cbc" providerId="AD" clId="Web-{C5A60E6B-7739-291A-B48C-443A2AA5A5CD}" dt="2022-07-25T13:58:21.223" v="24" actId="20577"/>
          <ac:spMkLst>
            <pc:docMk/>
            <pc:sldMk cId="2131343625" sldId="301"/>
            <ac:spMk id="3" creationId="{59372DAF-EA30-0B09-75A7-646BFDA03C33}"/>
          </ac:spMkLst>
        </pc:spChg>
      </pc:sldChg>
      <pc:sldChg chg="modSp new">
        <pc:chgData name="Watling, Maisie" userId="S::maisie.watling@westyorkshire.police.uk::8aacf47e-25f4-4841-8992-b0b6122c1cbc" providerId="AD" clId="Web-{C5A60E6B-7739-291A-B48C-443A2AA5A5CD}" dt="2022-07-25T13:59:33.975" v="27" actId="20577"/>
        <pc:sldMkLst>
          <pc:docMk/>
          <pc:sldMk cId="329173127" sldId="302"/>
        </pc:sldMkLst>
        <pc:spChg chg="mod">
          <ac:chgData name="Watling, Maisie" userId="S::maisie.watling@westyorkshire.police.uk::8aacf47e-25f4-4841-8992-b0b6122c1cbc" providerId="AD" clId="Web-{C5A60E6B-7739-291A-B48C-443A2AA5A5CD}" dt="2022-07-25T13:59:24.178" v="26" actId="20577"/>
          <ac:spMkLst>
            <pc:docMk/>
            <pc:sldMk cId="329173127" sldId="302"/>
            <ac:spMk id="2" creationId="{5DBF3487-4316-3C7A-9CA1-66A944BBFFEF}"/>
          </ac:spMkLst>
        </pc:spChg>
        <pc:spChg chg="mod">
          <ac:chgData name="Watling, Maisie" userId="S::maisie.watling@westyorkshire.police.uk::8aacf47e-25f4-4841-8992-b0b6122c1cbc" providerId="AD" clId="Web-{C5A60E6B-7739-291A-B48C-443A2AA5A5CD}" dt="2022-07-25T13:59:33.975" v="27" actId="20577"/>
          <ac:spMkLst>
            <pc:docMk/>
            <pc:sldMk cId="329173127" sldId="302"/>
            <ac:spMk id="3" creationId="{BD1354ED-7B7F-51FC-0B57-5E0AC9048B63}"/>
          </ac:spMkLst>
        </pc:spChg>
      </pc:sldChg>
      <pc:sldChg chg="modSp new">
        <pc:chgData name="Watling, Maisie" userId="S::maisie.watling@westyorkshire.police.uk::8aacf47e-25f4-4841-8992-b0b6122c1cbc" providerId="AD" clId="Web-{C5A60E6B-7739-291A-B48C-443A2AA5A5CD}" dt="2022-07-25T14:00:08.850" v="31" actId="20577"/>
        <pc:sldMkLst>
          <pc:docMk/>
          <pc:sldMk cId="1698636488" sldId="303"/>
        </pc:sldMkLst>
        <pc:spChg chg="mod">
          <ac:chgData name="Watling, Maisie" userId="S::maisie.watling@westyorkshire.police.uk::8aacf47e-25f4-4841-8992-b0b6122c1cbc" providerId="AD" clId="Web-{C5A60E6B-7739-291A-B48C-443A2AA5A5CD}" dt="2022-07-25T13:59:47.787" v="29" actId="20577"/>
          <ac:spMkLst>
            <pc:docMk/>
            <pc:sldMk cId="1698636488" sldId="303"/>
            <ac:spMk id="2" creationId="{DCE2CB57-FBCA-42C3-1BF5-0D06879214BD}"/>
          </ac:spMkLst>
        </pc:spChg>
        <pc:spChg chg="mod">
          <ac:chgData name="Watling, Maisie" userId="S::maisie.watling@westyorkshire.police.uk::8aacf47e-25f4-4841-8992-b0b6122c1cbc" providerId="AD" clId="Web-{C5A60E6B-7739-291A-B48C-443A2AA5A5CD}" dt="2022-07-25T14:00:08.850" v="31" actId="20577"/>
          <ac:spMkLst>
            <pc:docMk/>
            <pc:sldMk cId="1698636488" sldId="303"/>
            <ac:spMk id="3" creationId="{0CD9AB2B-ACB7-5F7F-181B-0112B2BB83A4}"/>
          </ac:spMkLst>
        </pc:spChg>
      </pc:sldChg>
      <pc:sldChg chg="modSp new">
        <pc:chgData name="Watling, Maisie" userId="S::maisie.watling@westyorkshire.police.uk::8aacf47e-25f4-4841-8992-b0b6122c1cbc" providerId="AD" clId="Web-{C5A60E6B-7739-291A-B48C-443A2AA5A5CD}" dt="2022-07-25T14:00:11.585" v="34" actId="20577"/>
        <pc:sldMkLst>
          <pc:docMk/>
          <pc:sldMk cId="1562610060" sldId="304"/>
        </pc:sldMkLst>
        <pc:spChg chg="mod">
          <ac:chgData name="Watling, Maisie" userId="S::maisie.watling@westyorkshire.police.uk::8aacf47e-25f4-4841-8992-b0b6122c1cbc" providerId="AD" clId="Web-{C5A60E6B-7739-291A-B48C-443A2AA5A5CD}" dt="2022-07-25T14:00:11.585" v="34" actId="20577"/>
          <ac:spMkLst>
            <pc:docMk/>
            <pc:sldMk cId="1562610060" sldId="304"/>
            <ac:spMk id="2" creationId="{F9ABFE0A-7E93-755F-8C19-EF14E3E39D7D}"/>
          </ac:spMkLst>
        </pc:spChg>
      </pc:sldChg>
      <pc:sldChg chg="modSp new">
        <pc:chgData name="Watling, Maisie" userId="S::maisie.watling@westyorkshire.police.uk::8aacf47e-25f4-4841-8992-b0b6122c1cbc" providerId="AD" clId="Web-{C5A60E6B-7739-291A-B48C-443A2AA5A5CD}" dt="2022-07-25T14:00:22.148" v="36" actId="20577"/>
        <pc:sldMkLst>
          <pc:docMk/>
          <pc:sldMk cId="3282107284" sldId="305"/>
        </pc:sldMkLst>
        <pc:spChg chg="mod">
          <ac:chgData name="Watling, Maisie" userId="S::maisie.watling@westyorkshire.police.uk::8aacf47e-25f4-4841-8992-b0b6122c1cbc" providerId="AD" clId="Web-{C5A60E6B-7739-291A-B48C-443A2AA5A5CD}" dt="2022-07-25T14:00:22.148" v="36" actId="20577"/>
          <ac:spMkLst>
            <pc:docMk/>
            <pc:sldMk cId="3282107284" sldId="305"/>
            <ac:spMk id="2" creationId="{53E69299-1110-6674-34FF-C8287556AA83}"/>
          </ac:spMkLst>
        </pc:spChg>
      </pc:sldChg>
      <pc:sldChg chg="modSp new">
        <pc:chgData name="Watling, Maisie" userId="S::maisie.watling@westyorkshire.police.uk::8aacf47e-25f4-4841-8992-b0b6122c1cbc" providerId="AD" clId="Web-{C5A60E6B-7739-291A-B48C-443A2AA5A5CD}" dt="2022-07-25T14:00:33.554" v="38" actId="20577"/>
        <pc:sldMkLst>
          <pc:docMk/>
          <pc:sldMk cId="2878347585" sldId="306"/>
        </pc:sldMkLst>
        <pc:spChg chg="mod">
          <ac:chgData name="Watling, Maisie" userId="S::maisie.watling@westyorkshire.police.uk::8aacf47e-25f4-4841-8992-b0b6122c1cbc" providerId="AD" clId="Web-{C5A60E6B-7739-291A-B48C-443A2AA5A5CD}" dt="2022-07-25T14:00:33.554" v="38" actId="20577"/>
          <ac:spMkLst>
            <pc:docMk/>
            <pc:sldMk cId="2878347585" sldId="306"/>
            <ac:spMk id="2" creationId="{8ED1EFBD-3FBD-7FA6-BE1F-C6AFC18AA1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F571B-1BD0-4736-8FCA-054C6912F0B0}" type="datetimeFigureOut">
              <a:rPr lang="en-GB" smtClean="0"/>
              <a:t>26/07/2022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B53EE-7137-4896-A2D0-6BACFF341E61}" type="slidenum">
              <a:rPr lang="en-GB" smtClean="0"/>
              <a:t>‹#›</a:t>
            </a:fld>
            <a:endParaRPr lang="en-GB"/>
          </a:p>
        </p:txBody>
      </p:sp>
    </p:spTree>
    <p:extLst>
      <p:ext uri="{BB962C8B-B14F-4D97-AF65-F5344CB8AC3E}">
        <p14:creationId xmlns:p14="http://schemas.microsoft.com/office/powerpoint/2010/main" val="508453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9B53EE-7137-4896-A2D0-6BACFF341E61}" type="slidenum">
              <a:rPr lang="en-GB" smtClean="0"/>
              <a:t>9</a:t>
            </a:fld>
            <a:endParaRPr lang="en-GB"/>
          </a:p>
        </p:txBody>
      </p:sp>
    </p:spTree>
    <p:extLst>
      <p:ext uri="{BB962C8B-B14F-4D97-AF65-F5344CB8AC3E}">
        <p14:creationId xmlns:p14="http://schemas.microsoft.com/office/powerpoint/2010/main" val="171874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9B53EE-7137-4896-A2D0-6BACFF341E61}" type="slidenum">
              <a:rPr lang="en-GB" smtClean="0"/>
              <a:t>10</a:t>
            </a:fld>
            <a:endParaRPr lang="en-GB"/>
          </a:p>
        </p:txBody>
      </p:sp>
    </p:spTree>
    <p:extLst>
      <p:ext uri="{BB962C8B-B14F-4D97-AF65-F5344CB8AC3E}">
        <p14:creationId xmlns:p14="http://schemas.microsoft.com/office/powerpoint/2010/main" val="345552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9B53EE-7137-4896-A2D0-6BACFF341E61}" type="slidenum">
              <a:rPr lang="en-GB" smtClean="0"/>
              <a:t>12</a:t>
            </a:fld>
            <a:endParaRPr lang="en-GB"/>
          </a:p>
        </p:txBody>
      </p:sp>
    </p:spTree>
    <p:extLst>
      <p:ext uri="{BB962C8B-B14F-4D97-AF65-F5344CB8AC3E}">
        <p14:creationId xmlns:p14="http://schemas.microsoft.com/office/powerpoint/2010/main" val="383954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9B53EE-7137-4896-A2D0-6BACFF341E61}" type="slidenum">
              <a:rPr lang="en-GB" smtClean="0"/>
              <a:t>13</a:t>
            </a:fld>
            <a:endParaRPr lang="en-GB"/>
          </a:p>
        </p:txBody>
      </p:sp>
    </p:spTree>
    <p:extLst>
      <p:ext uri="{BB962C8B-B14F-4D97-AF65-F5344CB8AC3E}">
        <p14:creationId xmlns:p14="http://schemas.microsoft.com/office/powerpoint/2010/main" val="154010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9B53EE-7137-4896-A2D0-6BACFF341E61}" type="slidenum">
              <a:rPr lang="en-GB" smtClean="0"/>
              <a:t>14</a:t>
            </a:fld>
            <a:endParaRPr lang="en-GB"/>
          </a:p>
        </p:txBody>
      </p:sp>
    </p:spTree>
    <p:extLst>
      <p:ext uri="{BB962C8B-B14F-4D97-AF65-F5344CB8AC3E}">
        <p14:creationId xmlns:p14="http://schemas.microsoft.com/office/powerpoint/2010/main" val="408665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9B3C-D3AD-45BC-B4E1-857C1B4155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03167F-07B9-4141-B641-4EF1C59754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800A05-B66D-4165-80E2-DB9635042780}"/>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5" name="Footer Placeholder 4">
            <a:extLst>
              <a:ext uri="{FF2B5EF4-FFF2-40B4-BE49-F238E27FC236}">
                <a16:creationId xmlns:a16="http://schemas.microsoft.com/office/drawing/2014/main" id="{3C932432-CBC7-46A2-8B5E-30EE98EA1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3C6A00-96C2-40FD-94FD-40AE5CA03B36}"/>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62289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4483-4917-4661-A5D1-DDE8860F60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851550-E964-42DC-B066-08ACFEA9EC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ABA0B2-2E49-49D3-862B-DB552C3C961B}"/>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5" name="Footer Placeholder 4">
            <a:extLst>
              <a:ext uri="{FF2B5EF4-FFF2-40B4-BE49-F238E27FC236}">
                <a16:creationId xmlns:a16="http://schemas.microsoft.com/office/drawing/2014/main" id="{EB1748FC-4A27-4EBF-BD58-A97E6058DF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77EAF6-4D23-472B-9556-7CBD15585C2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8979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53733-9693-4906-99E0-373763FE0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09726-3369-4427-B4EF-AD57BEF6A3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CB889E-B9C6-4B6F-8D03-7C27E657820B}"/>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5" name="Footer Placeholder 4">
            <a:extLst>
              <a:ext uri="{FF2B5EF4-FFF2-40B4-BE49-F238E27FC236}">
                <a16:creationId xmlns:a16="http://schemas.microsoft.com/office/drawing/2014/main" id="{3218B2C5-194B-4103-921D-007FA3AF71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7AC90B-FD33-4C31-82B8-77DF2C4CD64C}"/>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7463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5B05B-EC0E-45D3-9683-BB640C5DCD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5921AE-3B40-4372-9BC3-1CF7966E63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AF8D54-DE78-4299-A695-CCB2E308A61E}"/>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5" name="Footer Placeholder 4">
            <a:extLst>
              <a:ext uri="{FF2B5EF4-FFF2-40B4-BE49-F238E27FC236}">
                <a16:creationId xmlns:a16="http://schemas.microsoft.com/office/drawing/2014/main" id="{04DE0FA7-36FF-4DDA-A51C-1CF1CB6FB8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996706-01A9-45EA-864A-69B706EA91D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2871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9ADB-6F40-4EC1-8B6E-B5D7A2850B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9D902C-8E7F-436E-A517-0790164B93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98374-F3D2-4564-8B7C-7AFC2AE65655}"/>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5" name="Footer Placeholder 4">
            <a:extLst>
              <a:ext uri="{FF2B5EF4-FFF2-40B4-BE49-F238E27FC236}">
                <a16:creationId xmlns:a16="http://schemas.microsoft.com/office/drawing/2014/main" id="{95E4EEDE-617D-4F18-A6F3-0BF8F99E21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688B5-0A0F-4638-B55B-2AE79804D377}"/>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52210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D267-8D5B-4D9C-BFCD-AB3ACC4B0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1375E3-0E22-4A7D-BF72-4577C15548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A09E3A1-DCFF-41CB-B59D-40404CCC0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88DB05-6F57-4D14-A08D-E441C36DC7E6}"/>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6" name="Footer Placeholder 5">
            <a:extLst>
              <a:ext uri="{FF2B5EF4-FFF2-40B4-BE49-F238E27FC236}">
                <a16:creationId xmlns:a16="http://schemas.microsoft.com/office/drawing/2014/main" id="{E17523BD-25F3-448B-8690-B2E0A546F2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D38967-CEB9-434B-853B-F4C544AF2826}"/>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0932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C796-3050-4F3C-BEF3-D42960A9F3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ADDA4C-D0AF-4AE3-B2FB-42C3BF2FEA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C6BBF-D3FB-4325-A572-AE11516567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EEAA93-052A-4E8E-ACBC-FCC4E9298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D55BB-1652-4D9F-B8BA-C7CE6FA0A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F1B04D-3765-4F3C-8D7B-4AE8EFA7F2E2}"/>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8" name="Footer Placeholder 7">
            <a:extLst>
              <a:ext uri="{FF2B5EF4-FFF2-40B4-BE49-F238E27FC236}">
                <a16:creationId xmlns:a16="http://schemas.microsoft.com/office/drawing/2014/main" id="{9862CF94-5323-4C22-BC38-D0AFABD470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A7532C-E98F-4089-AF0B-18CBFC56498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1601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C2DB-7A72-4DD8-A955-1B43F0DC436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411817-7385-4041-AE77-EAA3AAB03836}"/>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4" name="Footer Placeholder 3">
            <a:extLst>
              <a:ext uri="{FF2B5EF4-FFF2-40B4-BE49-F238E27FC236}">
                <a16:creationId xmlns:a16="http://schemas.microsoft.com/office/drawing/2014/main" id="{A515E810-16B0-4ABE-BCFA-B666EC3E50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CDE5E5-993F-4DD5-AF48-6F6BFAF58D76}"/>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3690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767BEF-2703-486B-AB12-746722E3D1B6}"/>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3" name="Footer Placeholder 2">
            <a:extLst>
              <a:ext uri="{FF2B5EF4-FFF2-40B4-BE49-F238E27FC236}">
                <a16:creationId xmlns:a16="http://schemas.microsoft.com/office/drawing/2014/main" id="{12A6BC25-C963-4EED-AC1A-B93095E430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42EACED-6C60-405F-AA2B-E0EA2F37A1C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5748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ED26-978F-4187-9D9F-B63C5D230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9D2CB72-3DE8-4C08-8724-1831FD919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D1F9FC-ECAC-42FD-BE1C-F85B334B3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C04DB-BCC1-4683-B21C-3987D74E2557}"/>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6" name="Footer Placeholder 5">
            <a:extLst>
              <a:ext uri="{FF2B5EF4-FFF2-40B4-BE49-F238E27FC236}">
                <a16:creationId xmlns:a16="http://schemas.microsoft.com/office/drawing/2014/main" id="{A0CB5E81-3DA0-4892-BF40-868F64A731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43E61B-5339-4B84-965D-68D786C6BD36}"/>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9788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8D2B-613C-4B1C-AB2B-7F983FDE48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BCD2F1-04E4-49B1-997A-5CF998322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2737A6-88DB-475E-A771-C21DB034E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0D768-FFA9-492C-93EF-D8DA4C929B55}"/>
              </a:ext>
            </a:extLst>
          </p:cNvPr>
          <p:cNvSpPr>
            <a:spLocks noGrp="1"/>
          </p:cNvSpPr>
          <p:nvPr>
            <p:ph type="dt" sz="half" idx="10"/>
          </p:nvPr>
        </p:nvSpPr>
        <p:spPr/>
        <p:txBody>
          <a:bodyPr/>
          <a:lstStyle/>
          <a:p>
            <a:fld id="{846CE7D5-CF57-46EF-B807-FDD0502418D4}" type="datetimeFigureOut">
              <a:rPr lang="en-GB" smtClean="0"/>
              <a:t>26/07/2022</a:t>
            </a:fld>
            <a:endParaRPr lang="en-GB"/>
          </a:p>
        </p:txBody>
      </p:sp>
      <p:sp>
        <p:nvSpPr>
          <p:cNvPr id="6" name="Footer Placeholder 5">
            <a:extLst>
              <a:ext uri="{FF2B5EF4-FFF2-40B4-BE49-F238E27FC236}">
                <a16:creationId xmlns:a16="http://schemas.microsoft.com/office/drawing/2014/main" id="{09075640-0FB8-434E-AAD0-BBEB4E6F1F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91FCA0-7D16-4988-B298-1BCE83F630E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87100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DDEAA-E5F0-42C4-BC5B-7D8A782A0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874611-1056-4625-8209-314E63250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33A079-4E99-499B-B473-E4718F4F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26/07/2022</a:t>
            </a:fld>
            <a:endParaRPr lang="en-GB"/>
          </a:p>
        </p:txBody>
      </p:sp>
      <p:sp>
        <p:nvSpPr>
          <p:cNvPr id="5" name="Footer Placeholder 4">
            <a:extLst>
              <a:ext uri="{FF2B5EF4-FFF2-40B4-BE49-F238E27FC236}">
                <a16:creationId xmlns:a16="http://schemas.microsoft.com/office/drawing/2014/main" id="{B4B4FAE4-C1A7-4FDD-847F-B18DBE2B2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58AFFF-9181-4399-94DE-0ACC33204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3320117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D774A230-6E19-4807-A7D6-E06E49AADF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9303" y="1209132"/>
            <a:ext cx="9613397" cy="2033603"/>
          </a:xfrm>
          <a:prstGeom prst="rect">
            <a:avLst/>
          </a:prstGeom>
          <a:noFill/>
          <a:extLst>
            <a:ext uri="{909E8E84-426E-40DD-AFC4-6F175D3DCCD1}">
              <a14:hiddenFill xmlns:a14="http://schemas.microsoft.com/office/drawing/2010/main">
                <a:solidFill>
                  <a:srgbClr val="FFFFFF"/>
                </a:solidFill>
              </a14:hiddenFill>
            </a:ext>
          </a:extLst>
        </p:spPr>
      </p:pic>
      <p:sp>
        <p:nvSpPr>
          <p:cNvPr id="1033" name="Right Triangle 103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a16="http://schemas.microsoft.com/office/drawing/2014/main" id="{93CEB6CD-623E-4593-BF40-082F57122121}"/>
              </a:ext>
            </a:extLst>
          </p:cNvPr>
          <p:cNvSpPr>
            <a:spLocks noGrp="1"/>
          </p:cNvSpPr>
          <p:nvPr>
            <p:ph type="ctrTitle"/>
          </p:nvPr>
        </p:nvSpPr>
        <p:spPr>
          <a:xfrm>
            <a:off x="1289303" y="3814343"/>
            <a:ext cx="8970978" cy="1712913"/>
          </a:xfrm>
        </p:spPr>
        <p:txBody>
          <a:bodyPr vert="horz" lIns="91440" tIns="45720" rIns="91440" bIns="45720" rtlCol="0" anchor="t">
            <a:noAutofit/>
          </a:bodyPr>
          <a:lstStyle/>
          <a:p>
            <a:pPr algn="l"/>
            <a:r>
              <a:rPr lang="en-GB" sz="3600" dirty="0">
                <a:effectLst/>
                <a:latin typeface="Arial" panose="020B0604020202020204" pitchFamily="34" charset="0"/>
                <a:ea typeface="Calibri" panose="020F0502020204030204" pitchFamily="34" charset="0"/>
              </a:rPr>
              <a:t>CONNECTING WITH HARD TO REACH GROUPS, INTERNSHIP PILOT</a:t>
            </a:r>
            <a:br>
              <a:rPr lang="en-GB" sz="3600" dirty="0">
                <a:effectLst/>
                <a:latin typeface="Arial" panose="020B0604020202020204" pitchFamily="34" charset="0"/>
                <a:ea typeface="Calibri" panose="020F0502020204030204" pitchFamily="34" charset="0"/>
              </a:rPr>
            </a:br>
            <a:br>
              <a:rPr lang="en-GB" sz="3600" dirty="0">
                <a:effectLst/>
                <a:latin typeface="Arial" panose="020B0604020202020204" pitchFamily="34" charset="0"/>
                <a:ea typeface="Calibri" panose="020F0502020204030204" pitchFamily="34" charset="0"/>
              </a:rPr>
            </a:br>
            <a:r>
              <a:rPr lang="en-GB" sz="1800" dirty="0">
                <a:effectLst/>
                <a:latin typeface="Arial" panose="020B0604020202020204" pitchFamily="34" charset="0"/>
                <a:ea typeface="Calibri" panose="020F0502020204030204" pitchFamily="34" charset="0"/>
              </a:rPr>
              <a:t>Maisie Watling and Olivia Woolley, West Yorkshire Police, Communications Interns </a:t>
            </a:r>
            <a:br>
              <a:rPr lang="en-GB" sz="3600" dirty="0">
                <a:effectLst/>
                <a:latin typeface="Arial" panose="020B0604020202020204" pitchFamily="34" charset="0"/>
                <a:ea typeface="Calibri" panose="020F0502020204030204" pitchFamily="34" charset="0"/>
              </a:rPr>
            </a:br>
            <a:endParaRPr lang="en-GB" sz="3600" b="1" dirty="0">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EC19AA-56D9-4033-9FDB-CAEC24C7F47D}"/>
              </a:ext>
            </a:extLst>
          </p:cNvPr>
          <p:cNvSpPr/>
          <p:nvPr/>
        </p:nvSpPr>
        <p:spPr>
          <a:xfrm>
            <a:off x="0" y="0"/>
            <a:ext cx="12350338" cy="6947065"/>
          </a:xfrm>
          <a:prstGeom prst="rect">
            <a:avLst/>
          </a:prstGeom>
          <a:solidFill>
            <a:srgbClr val="E2F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C8F4D6C6-1F77-4316-8EFD-9CA15472E1FA}"/>
              </a:ext>
            </a:extLst>
          </p:cNvPr>
          <p:cNvSpPr/>
          <p:nvPr/>
        </p:nvSpPr>
        <p:spPr>
          <a:xfrm>
            <a:off x="642938" y="1711325"/>
            <a:ext cx="10870558" cy="4315571"/>
          </a:xfrm>
          <a:prstGeom prst="rect">
            <a:avLst/>
          </a:prstGeom>
          <a:solidFill>
            <a:srgbClr val="117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4914600-A2D8-4EFF-BE76-1A03B449E13A}"/>
              </a:ext>
            </a:extLst>
          </p:cNvPr>
          <p:cNvSpPr>
            <a:spLocks noGrp="1"/>
          </p:cNvSpPr>
          <p:nvPr>
            <p:ph type="title"/>
          </p:nvPr>
        </p:nvSpPr>
        <p:spPr/>
        <p:txBody>
          <a:bodyPr/>
          <a:lstStyle/>
          <a:p>
            <a:pPr algn="ctr"/>
            <a:r>
              <a:rPr lang="en-GB" b="1" dirty="0">
                <a:solidFill>
                  <a:srgbClr val="117F84"/>
                </a:solidFill>
                <a:latin typeface="+mn-lt"/>
              </a:rPr>
              <a:t>Example 2: SARC Post </a:t>
            </a:r>
          </a:p>
        </p:txBody>
      </p:sp>
      <p:sp>
        <p:nvSpPr>
          <p:cNvPr id="3" name="Content Placeholder 2">
            <a:extLst>
              <a:ext uri="{FF2B5EF4-FFF2-40B4-BE49-F238E27FC236}">
                <a16:creationId xmlns:a16="http://schemas.microsoft.com/office/drawing/2014/main" id="{2B8020A3-3ECE-474A-8266-15387604419C}"/>
              </a:ext>
            </a:extLst>
          </p:cNvPr>
          <p:cNvSpPr>
            <a:spLocks noGrp="1"/>
          </p:cNvSpPr>
          <p:nvPr>
            <p:ph idx="1"/>
          </p:nvPr>
        </p:nvSpPr>
        <p:spPr/>
        <p:txBody>
          <a:bodyPr/>
          <a:lstStyle/>
          <a:p>
            <a:endParaRPr lang="en-GB" dirty="0"/>
          </a:p>
        </p:txBody>
      </p:sp>
      <p:pic>
        <p:nvPicPr>
          <p:cNvPr id="4" name="Content Placeholder 4" descr="Text&#10;&#10;Description automatically generated">
            <a:extLst>
              <a:ext uri="{FF2B5EF4-FFF2-40B4-BE49-F238E27FC236}">
                <a16:creationId xmlns:a16="http://schemas.microsoft.com/office/drawing/2014/main" id="{1CFFD59E-079D-4D2A-8AEA-0924611A0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38" y="1711325"/>
            <a:ext cx="2119313" cy="2119313"/>
          </a:xfrm>
          <a:prstGeom prst="rect">
            <a:avLst/>
          </a:prstGeom>
          <a:ln>
            <a:noFill/>
          </a:ln>
          <a:effectLst>
            <a:outerShdw blurRad="190500" algn="tl" rotWithShape="0">
              <a:srgbClr val="000000">
                <a:alpha val="70000"/>
              </a:srgbClr>
            </a:outerShdw>
          </a:effectLst>
        </p:spPr>
      </p:pic>
      <p:pic>
        <p:nvPicPr>
          <p:cNvPr id="5" name="Picture 4" descr="Graphical user interface&#10;&#10;Description automatically generated with medium confidence">
            <a:extLst>
              <a:ext uri="{FF2B5EF4-FFF2-40B4-BE49-F238E27FC236}">
                <a16:creationId xmlns:a16="http://schemas.microsoft.com/office/drawing/2014/main" id="{36756294-1E99-4A67-99D1-612BB4D6F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38" y="3906838"/>
            <a:ext cx="2119313" cy="212566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4394C9CC-3E2E-421D-9232-6FCBF527A4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8450" y="1711325"/>
            <a:ext cx="2122488" cy="2122488"/>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B17C3DFC-CDEB-433B-8851-E4C6FFC60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450" y="3908425"/>
            <a:ext cx="2122488" cy="2122488"/>
          </a:xfrm>
          <a:prstGeom prst="rect">
            <a:avLst/>
          </a:prstGeom>
        </p:spPr>
      </p:pic>
      <p:pic>
        <p:nvPicPr>
          <p:cNvPr id="8" name="Picture 7" descr="Graphical user interface, text, application, website&#10;&#10;Description automatically generated">
            <a:extLst>
              <a:ext uri="{FF2B5EF4-FFF2-40B4-BE49-F238E27FC236}">
                <a16:creationId xmlns:a16="http://schemas.microsoft.com/office/drawing/2014/main" id="{9E3BFAB2-8C93-47DE-A410-4EA7AEB3FA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5550" y="1711325"/>
            <a:ext cx="2119313" cy="2125663"/>
          </a:xfrm>
          <a:prstGeom prst="rect">
            <a:avLst/>
          </a:prstGeom>
        </p:spPr>
      </p:pic>
      <p:pic>
        <p:nvPicPr>
          <p:cNvPr id="9" name="Picture 8" descr="Text&#10;&#10;Description automatically generated">
            <a:extLst>
              <a:ext uri="{FF2B5EF4-FFF2-40B4-BE49-F238E27FC236}">
                <a16:creationId xmlns:a16="http://schemas.microsoft.com/office/drawing/2014/main" id="{DA0EDC33-96F2-4D75-BFE4-292C55EC85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5550" y="3911600"/>
            <a:ext cx="2119313" cy="2119313"/>
          </a:xfrm>
          <a:prstGeom prst="rect">
            <a:avLst/>
          </a:prstGeom>
        </p:spPr>
      </p:pic>
      <p:pic>
        <p:nvPicPr>
          <p:cNvPr id="10" name="Picture 9" descr="Text&#10;&#10;Description automatically generated">
            <a:extLst>
              <a:ext uri="{FF2B5EF4-FFF2-40B4-BE49-F238E27FC236}">
                <a16:creationId xmlns:a16="http://schemas.microsoft.com/office/drawing/2014/main" id="{DC05C743-9D5B-4EBE-A6C2-6F693600CB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27888" y="1711325"/>
            <a:ext cx="2122488" cy="2122488"/>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E0A2F328-61CB-4EA8-9A15-302F2D037E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7888" y="3908425"/>
            <a:ext cx="2122488" cy="2122488"/>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2DF0196E-3B11-4A76-B30A-BCFE380AED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24988" y="1711325"/>
            <a:ext cx="2122488" cy="2122488"/>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C0B99DB8-0159-4B68-8167-7A06651DAE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21813" y="3919188"/>
            <a:ext cx="2091683" cy="2122488"/>
          </a:xfrm>
          <a:prstGeom prst="rect">
            <a:avLst/>
          </a:prstGeom>
        </p:spPr>
      </p:pic>
    </p:spTree>
    <p:extLst>
      <p:ext uri="{BB962C8B-B14F-4D97-AF65-F5344CB8AC3E}">
        <p14:creationId xmlns:p14="http://schemas.microsoft.com/office/powerpoint/2010/main" val="285528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Right Triangle 5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2CB57-FBCA-42C3-1BF5-0D06879214BD}"/>
              </a:ext>
            </a:extLst>
          </p:cNvPr>
          <p:cNvSpPr>
            <a:spLocks noGrp="1"/>
          </p:cNvSpPr>
          <p:nvPr>
            <p:ph type="title"/>
          </p:nvPr>
        </p:nvSpPr>
        <p:spPr>
          <a:xfrm>
            <a:off x="1088765" y="2051973"/>
            <a:ext cx="3141430" cy="4480726"/>
          </a:xfrm>
        </p:spPr>
        <p:txBody>
          <a:bodyPr>
            <a:normAutofit/>
          </a:bodyPr>
          <a:lstStyle/>
          <a:p>
            <a:pPr algn="r"/>
            <a:r>
              <a:rPr lang="en-GB" b="1" dirty="0">
                <a:latin typeface="+mn-lt"/>
                <a:ea typeface="Calibri" panose="020F0502020204030204" pitchFamily="34" charset="0"/>
              </a:rPr>
              <a:t>3</a:t>
            </a:r>
            <a:r>
              <a:rPr lang="en-GB" b="1" dirty="0">
                <a:effectLst/>
                <a:latin typeface="+mn-lt"/>
                <a:ea typeface="Calibri" panose="020F0502020204030204" pitchFamily="34" charset="0"/>
              </a:rPr>
              <a:t>. To be engaging, you need to be relatable</a:t>
            </a:r>
            <a:br>
              <a:rPr lang="en-GB" b="1" dirty="0">
                <a:effectLst/>
                <a:latin typeface="+mn-lt"/>
                <a:ea typeface="Calibri" panose="020F0502020204030204" pitchFamily="34" charset="0"/>
              </a:rPr>
            </a:br>
            <a:br>
              <a:rPr lang="en-GB" b="1" dirty="0">
                <a:effectLst/>
                <a:latin typeface="+mn-lt"/>
                <a:ea typeface="Calibri" panose="020F0502020204030204" pitchFamily="34" charset="0"/>
              </a:rPr>
            </a:br>
            <a:endParaRPr lang="en-US" dirty="0">
              <a:latin typeface="+mn-lt"/>
            </a:endParaRPr>
          </a:p>
        </p:txBody>
      </p:sp>
      <p:cxnSp>
        <p:nvCxnSpPr>
          <p:cNvPr id="58" name="Straight Connector 5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D9AB2B-ACB7-5F7F-181B-0112B2BB83A4}"/>
              </a:ext>
            </a:extLst>
          </p:cNvPr>
          <p:cNvSpPr>
            <a:spLocks noGrp="1"/>
          </p:cNvSpPr>
          <p:nvPr>
            <p:ph idx="1"/>
          </p:nvPr>
        </p:nvSpPr>
        <p:spPr>
          <a:xfrm>
            <a:off x="5138928" y="1338729"/>
            <a:ext cx="4795584" cy="4180542"/>
          </a:xfrm>
        </p:spPr>
        <p:txBody>
          <a:bodyPr vert="horz" lIns="91440" tIns="45720" rIns="91440" bIns="45720" rtlCol="0" anchor="ctr">
            <a:normAutofit fontScale="92500" lnSpcReduction="10000"/>
          </a:bodyPr>
          <a:lstStyle/>
          <a:p>
            <a:endParaRPr lang="en-GB" sz="2400" dirty="0"/>
          </a:p>
          <a:p>
            <a:pPr marL="0" indent="0">
              <a:buNone/>
            </a:pPr>
            <a:r>
              <a:rPr lang="en-GB" sz="2400" b="1" dirty="0">
                <a:effectLst/>
                <a:latin typeface="+mn-lt"/>
                <a:ea typeface="Calibri" panose="020F0502020204030204" pitchFamily="34" charset="0"/>
              </a:rPr>
              <a:t>Give examples of how crimes can present</a:t>
            </a:r>
            <a:br>
              <a:rPr lang="en-GB" sz="2400" dirty="0">
                <a:effectLst/>
                <a:latin typeface="+mn-lt"/>
                <a:ea typeface="Calibri" panose="020F0502020204030204" pitchFamily="34" charset="0"/>
              </a:rPr>
            </a:br>
            <a:br>
              <a:rPr lang="en-GB" sz="2400" dirty="0">
                <a:effectLst/>
                <a:latin typeface="+mn-lt"/>
                <a:ea typeface="Calibri" panose="020F0502020204030204" pitchFamily="34" charset="0"/>
              </a:rPr>
            </a:br>
            <a:r>
              <a:rPr lang="en-GB" sz="2400" dirty="0">
                <a:effectLst/>
                <a:latin typeface="+mn-lt"/>
                <a:ea typeface="Calibri" panose="020F0502020204030204" pitchFamily="34" charset="0"/>
              </a:rPr>
              <a:t>Stock images do not equal personalisation of policing messaging</a:t>
            </a:r>
            <a:r>
              <a:rPr lang="en-GB" sz="2400" dirty="0">
                <a:latin typeface="+mn-lt"/>
                <a:ea typeface="Calibri" panose="020F0502020204030204" pitchFamily="34" charset="0"/>
              </a:rPr>
              <a:t>- representations of distressed victims and survivors often disempower </a:t>
            </a:r>
            <a:br>
              <a:rPr lang="en-GB" sz="2400" dirty="0">
                <a:latin typeface="+mn-lt"/>
                <a:ea typeface="Calibri" panose="020F0502020204030204" pitchFamily="34" charset="0"/>
              </a:rPr>
            </a:br>
            <a:br>
              <a:rPr lang="en-GB" sz="2400" dirty="0">
                <a:latin typeface="+mn-lt"/>
                <a:ea typeface="Calibri" panose="020F0502020204030204" pitchFamily="34" charset="0"/>
              </a:rPr>
            </a:br>
            <a:r>
              <a:rPr lang="en-GB" sz="2400" dirty="0">
                <a:latin typeface="+mn-lt"/>
                <a:ea typeface="Calibri" panose="020F0502020204030204" pitchFamily="34" charset="0"/>
              </a:rPr>
              <a:t>Contingency plan and monitor the rise of online movements </a:t>
            </a:r>
            <a:br>
              <a:rPr lang="en-GB" sz="2400" b="1" dirty="0">
                <a:effectLst/>
                <a:latin typeface="+mn-lt"/>
                <a:ea typeface="Calibri" panose="020F0502020204030204" pitchFamily="34" charset="0"/>
              </a:rPr>
            </a:br>
            <a:br>
              <a:rPr lang="en-GB" sz="2400" b="1" dirty="0">
                <a:effectLst/>
                <a:latin typeface="+mn-lt"/>
                <a:ea typeface="Calibri" panose="020F0502020204030204" pitchFamily="34" charset="0"/>
              </a:rPr>
            </a:br>
            <a:br>
              <a:rPr lang="en-GB" sz="2400" dirty="0">
                <a:effectLst/>
                <a:latin typeface="Arial" panose="020B0604020202020204" pitchFamily="34" charset="0"/>
                <a:ea typeface="Calibri" panose="020F0502020204030204" pitchFamily="34" charset="0"/>
              </a:rPr>
            </a:br>
            <a:endParaRPr lang="en-GB" sz="2400" dirty="0"/>
          </a:p>
        </p:txBody>
      </p:sp>
    </p:spTree>
    <p:extLst>
      <p:ext uri="{BB962C8B-B14F-4D97-AF65-F5344CB8AC3E}">
        <p14:creationId xmlns:p14="http://schemas.microsoft.com/office/powerpoint/2010/main" val="169863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92">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05" name="Group 94">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96" name="Freeform: Shape 95">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Shape 96">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 name="Freeform: Shape 97">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8" name="Freeform: Shape 98">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0" name="Freeform: Shape 99">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16" name="Picture 15">
            <a:extLst>
              <a:ext uri="{FF2B5EF4-FFF2-40B4-BE49-F238E27FC236}">
                <a16:creationId xmlns:a16="http://schemas.microsoft.com/office/drawing/2014/main" id="{8BEB6AC3-F0D6-4D13-AE15-B666E9BF4877}"/>
              </a:ext>
            </a:extLst>
          </p:cNvPr>
          <p:cNvPicPr>
            <a:picLocks noChangeAspect="1"/>
          </p:cNvPicPr>
          <p:nvPr/>
        </p:nvPicPr>
        <p:blipFill>
          <a:blip r:embed="rId3"/>
          <a:stretch>
            <a:fillRect/>
          </a:stretch>
        </p:blipFill>
        <p:spPr>
          <a:xfrm>
            <a:off x="4674775" y="457449"/>
            <a:ext cx="2939251" cy="5242707"/>
          </a:xfrm>
          <a:prstGeom prst="rect">
            <a:avLst/>
          </a:prstGeom>
        </p:spPr>
      </p:pic>
      <p:sp>
        <p:nvSpPr>
          <p:cNvPr id="25" name="TextBox 24">
            <a:extLst>
              <a:ext uri="{FF2B5EF4-FFF2-40B4-BE49-F238E27FC236}">
                <a16:creationId xmlns:a16="http://schemas.microsoft.com/office/drawing/2014/main" id="{E9E2C0C9-8AC6-4962-AC74-BE5C33633453}"/>
              </a:ext>
            </a:extLst>
          </p:cNvPr>
          <p:cNvSpPr txBox="1"/>
          <p:nvPr/>
        </p:nvSpPr>
        <p:spPr>
          <a:xfrm>
            <a:off x="1698077" y="5925135"/>
            <a:ext cx="9949703" cy="707886"/>
          </a:xfrm>
          <a:prstGeom prst="rect">
            <a:avLst/>
          </a:prstGeom>
          <a:noFill/>
        </p:spPr>
        <p:txBody>
          <a:bodyPr wrap="square">
            <a:spAutoFit/>
          </a:bodyPr>
          <a:lstStyle/>
          <a:p>
            <a:r>
              <a:rPr lang="en-GB" sz="4000" b="1" dirty="0">
                <a:solidFill>
                  <a:srgbClr val="DC425A"/>
                </a:solidFill>
              </a:rPr>
              <a:t>Before, domestic abuse: Valentine’s Day Post</a:t>
            </a:r>
          </a:p>
        </p:txBody>
      </p:sp>
    </p:spTree>
    <p:extLst>
      <p:ext uri="{BB962C8B-B14F-4D97-AF65-F5344CB8AC3E}">
        <p14:creationId xmlns:p14="http://schemas.microsoft.com/office/powerpoint/2010/main" val="420307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92">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05" name="Group 94">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96" name="Freeform: Shape 95">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Shape 96">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 name="Freeform: Shape 97">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8" name="Freeform: Shape 98">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0" name="Freeform: Shape 99">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4" name="Video 4">
            <a:hlinkClick r:id="" action="ppaction://media"/>
            <a:extLst>
              <a:ext uri="{FF2B5EF4-FFF2-40B4-BE49-F238E27FC236}">
                <a16:creationId xmlns:a16="http://schemas.microsoft.com/office/drawing/2014/main" id="{60EEFE0E-790A-4C89-B4BE-5567159259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02794" y="1211263"/>
            <a:ext cx="1834681" cy="4329113"/>
          </a:xfrm>
          <a:prstGeom prst="rect">
            <a:avLst/>
          </a:prstGeom>
        </p:spPr>
      </p:pic>
      <p:pic>
        <p:nvPicPr>
          <p:cNvPr id="8" name="Picture 7" descr="Diagram&#10;&#10;Description automatically generated">
            <a:extLst>
              <a:ext uri="{FF2B5EF4-FFF2-40B4-BE49-F238E27FC236}">
                <a16:creationId xmlns:a16="http://schemas.microsoft.com/office/drawing/2014/main" id="{7FA72C3A-B562-4658-84F9-1FBE2EDD75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8740" y="1211263"/>
            <a:ext cx="2341563" cy="2136775"/>
          </a:xfrm>
          <a:prstGeom prst="rect">
            <a:avLst/>
          </a:prstGeom>
        </p:spPr>
      </p:pic>
      <p:pic>
        <p:nvPicPr>
          <p:cNvPr id="10" name="Picture 9">
            <a:extLst>
              <a:ext uri="{FF2B5EF4-FFF2-40B4-BE49-F238E27FC236}">
                <a16:creationId xmlns:a16="http://schemas.microsoft.com/office/drawing/2014/main" id="{8ACBACB7-D84D-4AB2-971E-17FB853C9C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7614" y="3400425"/>
            <a:ext cx="2341563" cy="2139950"/>
          </a:xfrm>
          <a:prstGeom prst="rect">
            <a:avLst/>
          </a:prstGeom>
        </p:spPr>
      </p:pic>
      <p:pic>
        <p:nvPicPr>
          <p:cNvPr id="12" name="Picture 11" descr="Shape&#10;&#10;Description automatically generated">
            <a:extLst>
              <a:ext uri="{FF2B5EF4-FFF2-40B4-BE49-F238E27FC236}">
                <a16:creationId xmlns:a16="http://schemas.microsoft.com/office/drawing/2014/main" id="{8A18CCA9-AEAD-4400-AE1A-3010FBB7F5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5607" y="1211263"/>
            <a:ext cx="2347913" cy="2089150"/>
          </a:xfrm>
          <a:prstGeom prst="rect">
            <a:avLst/>
          </a:prstGeom>
        </p:spPr>
      </p:pic>
      <p:pic>
        <p:nvPicPr>
          <p:cNvPr id="15" name="Picture 14" descr="Text, application, letter&#10;&#10;Description automatically generated">
            <a:extLst>
              <a:ext uri="{FF2B5EF4-FFF2-40B4-BE49-F238E27FC236}">
                <a16:creationId xmlns:a16="http://schemas.microsoft.com/office/drawing/2014/main" id="{B7CEE4E9-976F-4AA8-8602-12D3559395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06272" y="3352800"/>
            <a:ext cx="2347913" cy="2187575"/>
          </a:xfrm>
          <a:prstGeom prst="rect">
            <a:avLst/>
          </a:prstGeom>
        </p:spPr>
      </p:pic>
      <p:pic>
        <p:nvPicPr>
          <p:cNvPr id="9" name="Picture 8" descr="Text, application&#10;&#10;Description automatically generated">
            <a:extLst>
              <a:ext uri="{FF2B5EF4-FFF2-40B4-BE49-F238E27FC236}">
                <a16:creationId xmlns:a16="http://schemas.microsoft.com/office/drawing/2014/main" id="{B37116FF-959C-4072-8416-092CCB8703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37000" y="1211263"/>
            <a:ext cx="1606550" cy="1293813"/>
          </a:xfrm>
          <a:prstGeom prst="rect">
            <a:avLst/>
          </a:prstGeom>
        </p:spPr>
      </p:pic>
      <p:pic>
        <p:nvPicPr>
          <p:cNvPr id="14" name="Picture 13" descr="Text, letter&#10;&#10;Description automatically generated">
            <a:extLst>
              <a:ext uri="{FF2B5EF4-FFF2-40B4-BE49-F238E27FC236}">
                <a16:creationId xmlns:a16="http://schemas.microsoft.com/office/drawing/2014/main" id="{B48A3459-DE34-4252-80AA-11C2FE5928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95437" y="2557463"/>
            <a:ext cx="1606550" cy="1462088"/>
          </a:xfrm>
          <a:prstGeom prst="rect">
            <a:avLst/>
          </a:prstGeom>
        </p:spPr>
      </p:pic>
      <p:pic>
        <p:nvPicPr>
          <p:cNvPr id="11" name="Picture 10" descr="A picture containing bubble chart&#10;&#10;Description automatically generated">
            <a:extLst>
              <a:ext uri="{FF2B5EF4-FFF2-40B4-BE49-F238E27FC236}">
                <a16:creationId xmlns:a16="http://schemas.microsoft.com/office/drawing/2014/main" id="{B43CF3CB-C37E-4CD4-8B97-DBE4FEA9C2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95437" y="4071938"/>
            <a:ext cx="1606550" cy="1468438"/>
          </a:xfrm>
          <a:prstGeom prst="rect">
            <a:avLst/>
          </a:prstGeom>
        </p:spPr>
      </p:pic>
      <p:sp>
        <p:nvSpPr>
          <p:cNvPr id="13" name="TextBox 12">
            <a:extLst>
              <a:ext uri="{FF2B5EF4-FFF2-40B4-BE49-F238E27FC236}">
                <a16:creationId xmlns:a16="http://schemas.microsoft.com/office/drawing/2014/main" id="{EA68723B-EC07-4FA6-89E4-912FFB3F3E54}"/>
              </a:ext>
            </a:extLst>
          </p:cNvPr>
          <p:cNvSpPr txBox="1"/>
          <p:nvPr/>
        </p:nvSpPr>
        <p:spPr>
          <a:xfrm>
            <a:off x="2466049" y="5822365"/>
            <a:ext cx="7752347" cy="769441"/>
          </a:xfrm>
          <a:prstGeom prst="rect">
            <a:avLst/>
          </a:prstGeom>
          <a:noFill/>
        </p:spPr>
        <p:txBody>
          <a:bodyPr wrap="square" rtlCol="0">
            <a:spAutoFit/>
          </a:bodyPr>
          <a:lstStyle/>
          <a:p>
            <a:r>
              <a:rPr lang="en-GB" sz="4000" b="1" dirty="0">
                <a:solidFill>
                  <a:srgbClr val="DC425A"/>
                </a:solidFill>
              </a:rPr>
              <a:t>Example 1: </a:t>
            </a:r>
            <a:r>
              <a:rPr lang="en-GB" sz="4400" b="1" dirty="0">
                <a:solidFill>
                  <a:srgbClr val="DC425A"/>
                </a:solidFill>
              </a:rPr>
              <a:t>Valentine’s</a:t>
            </a:r>
            <a:r>
              <a:rPr lang="en-GB" sz="4000" b="1" dirty="0">
                <a:solidFill>
                  <a:srgbClr val="DC425A"/>
                </a:solidFill>
              </a:rPr>
              <a:t> Day Post</a:t>
            </a:r>
          </a:p>
        </p:txBody>
      </p:sp>
    </p:spTree>
    <p:extLst>
      <p:ext uri="{BB962C8B-B14F-4D97-AF65-F5344CB8AC3E}">
        <p14:creationId xmlns:p14="http://schemas.microsoft.com/office/powerpoint/2010/main" val="301141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17F84"/>
        </a:solidFill>
        <a:effectLst/>
      </p:bgPr>
    </p:bg>
    <p:spTree>
      <p:nvGrpSpPr>
        <p:cNvPr id="1" name=""/>
        <p:cNvGrpSpPr/>
        <p:nvPr/>
      </p:nvGrpSpPr>
      <p:grpSpPr>
        <a:xfrm>
          <a:off x="0" y="0"/>
          <a:ext cx="0" cy="0"/>
          <a:chOff x="0" y="0"/>
          <a:chExt cx="0" cy="0"/>
        </a:xfrm>
      </p:grpSpPr>
      <p:sp useBgFill="1">
        <p:nvSpPr>
          <p:cNvPr id="31" name="Rectangle 25">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F1DF0-C7F8-4065-BAFA-ACA02A6DACDE}"/>
              </a:ext>
            </a:extLst>
          </p:cNvPr>
          <p:cNvSpPr>
            <a:spLocks noGrp="1"/>
          </p:cNvSpPr>
          <p:nvPr>
            <p:ph type="title"/>
          </p:nvPr>
        </p:nvSpPr>
        <p:spPr>
          <a:xfrm>
            <a:off x="640080" y="1391610"/>
            <a:ext cx="3895359" cy="1846615"/>
          </a:xfrm>
        </p:spPr>
        <p:txBody>
          <a:bodyPr vert="horz" lIns="91440" tIns="45720" rIns="91440" bIns="45720" rtlCol="0" anchor="b">
            <a:normAutofit fontScale="90000"/>
          </a:bodyPr>
          <a:lstStyle/>
          <a:p>
            <a:pPr>
              <a:lnSpc>
                <a:spcPct val="90000"/>
              </a:lnSpc>
              <a:spcAft>
                <a:spcPts val="600"/>
              </a:spcAft>
            </a:pPr>
            <a:r>
              <a:rPr lang="en-US" sz="4900" b="1" dirty="0">
                <a:latin typeface="+mn-lt"/>
              </a:rPr>
              <a:t>Example 2: </a:t>
            </a:r>
            <a:br>
              <a:rPr lang="en-US" sz="4900" b="1" dirty="0">
                <a:latin typeface="+mn-lt"/>
              </a:rPr>
            </a:br>
            <a:r>
              <a:rPr lang="en-US" sz="4900" b="1" dirty="0">
                <a:latin typeface="+mn-lt"/>
              </a:rPr>
              <a:t>Child Sexual </a:t>
            </a:r>
            <a:br>
              <a:rPr lang="en-US" sz="4900" b="1" dirty="0">
                <a:latin typeface="+mn-lt"/>
              </a:rPr>
            </a:br>
            <a:r>
              <a:rPr lang="en-US" sz="4900" b="1" dirty="0">
                <a:latin typeface="+mn-lt"/>
              </a:rPr>
              <a:t>Exploitation</a:t>
            </a:r>
            <a:br>
              <a:rPr lang="en-US" sz="5400" b="1" dirty="0"/>
            </a:br>
            <a:endParaRPr lang="en-US" sz="5400" dirty="0"/>
          </a:p>
        </p:txBody>
      </p:sp>
      <p:sp>
        <p:nvSpPr>
          <p:cNvPr id="33"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F913B6-3088-403C-8945-3D301F5D1ED3}"/>
              </a:ext>
            </a:extLst>
          </p:cNvPr>
          <p:cNvSpPr txBox="1"/>
          <p:nvPr/>
        </p:nvSpPr>
        <p:spPr>
          <a:xfrm>
            <a:off x="630936" y="2807167"/>
            <a:ext cx="3895522" cy="3386399"/>
          </a:xfrm>
          <a:prstGeom prst="rect">
            <a:avLst/>
          </a:prstGeom>
        </p:spPr>
        <p:txBody>
          <a:bodyPr vert="horz" lIns="91440" tIns="45720" rIns="91440" bIns="45720" rtlCol="0">
            <a:normAutofit/>
          </a:bodyPr>
          <a:lstStyle/>
          <a:p>
            <a:pPr>
              <a:lnSpc>
                <a:spcPct val="90000"/>
              </a:lnSpc>
              <a:spcAft>
                <a:spcPts val="600"/>
              </a:spcAft>
            </a:pPr>
            <a:endParaRPr lang="en-US" sz="2200" b="1" dirty="0"/>
          </a:p>
        </p:txBody>
      </p:sp>
      <p:pic>
        <p:nvPicPr>
          <p:cNvPr id="10" name="Content Placeholder 15" descr="Diagram, text&#10;&#10;Description automatically generated">
            <a:extLst>
              <a:ext uri="{FF2B5EF4-FFF2-40B4-BE49-F238E27FC236}">
                <a16:creationId xmlns:a16="http://schemas.microsoft.com/office/drawing/2014/main" id="{AD376FA8-940B-434E-8F9D-760D6FB0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684" y="416158"/>
            <a:ext cx="3566163" cy="3084729"/>
          </a:xfrm>
          <a:prstGeom prst="rect">
            <a:avLst/>
          </a:prstGeom>
        </p:spPr>
      </p:pic>
      <p:pic>
        <p:nvPicPr>
          <p:cNvPr id="9" name="Picture 8" descr="Diagram&#10;&#10;Description automatically generated">
            <a:extLst>
              <a:ext uri="{FF2B5EF4-FFF2-40B4-BE49-F238E27FC236}">
                <a16:creationId xmlns:a16="http://schemas.microsoft.com/office/drawing/2014/main" id="{75942925-C2F8-4981-8A63-6E9E441D31E8}"/>
              </a:ext>
            </a:extLst>
          </p:cNvPr>
          <p:cNvPicPr>
            <a:picLocks noChangeAspect="1"/>
          </p:cNvPicPr>
          <p:nvPr/>
        </p:nvPicPr>
        <p:blipFill>
          <a:blip r:embed="rId4"/>
          <a:stretch>
            <a:fillRect/>
          </a:stretch>
        </p:blipFill>
        <p:spPr>
          <a:xfrm>
            <a:off x="8208046" y="311042"/>
            <a:ext cx="3514625" cy="2899002"/>
          </a:xfrm>
          <a:prstGeom prst="rect">
            <a:avLst/>
          </a:prstGeom>
        </p:spPr>
      </p:pic>
      <p:pic>
        <p:nvPicPr>
          <p:cNvPr id="6" name="Content Placeholder 5" descr="Diagram, text&#10;&#10;Description automatically generated">
            <a:extLst>
              <a:ext uri="{FF2B5EF4-FFF2-40B4-BE49-F238E27FC236}">
                <a16:creationId xmlns:a16="http://schemas.microsoft.com/office/drawing/2014/main" id="{15D131EB-E909-4504-9F15-5BE0CC134E3B}"/>
              </a:ext>
            </a:extLst>
          </p:cNvPr>
          <p:cNvPicPr>
            <a:picLocks noChangeAspect="1"/>
          </p:cNvPicPr>
          <p:nvPr/>
        </p:nvPicPr>
        <p:blipFill>
          <a:blip r:embed="rId5"/>
          <a:stretch>
            <a:fillRect/>
          </a:stretch>
        </p:blipFill>
        <p:spPr>
          <a:xfrm>
            <a:off x="4324557" y="3763550"/>
            <a:ext cx="3323471" cy="2783408"/>
          </a:xfrm>
          <a:prstGeom prst="rect">
            <a:avLst/>
          </a:prstGeom>
        </p:spPr>
      </p:pic>
      <p:pic>
        <p:nvPicPr>
          <p:cNvPr id="8" name="Picture 7" descr="Diagram&#10;&#10;Description automatically generated">
            <a:extLst>
              <a:ext uri="{FF2B5EF4-FFF2-40B4-BE49-F238E27FC236}">
                <a16:creationId xmlns:a16="http://schemas.microsoft.com/office/drawing/2014/main" id="{F63BAEEF-7354-44AB-B9C0-E92F1832AD58}"/>
              </a:ext>
            </a:extLst>
          </p:cNvPr>
          <p:cNvPicPr>
            <a:picLocks noChangeAspect="1"/>
          </p:cNvPicPr>
          <p:nvPr/>
        </p:nvPicPr>
        <p:blipFill>
          <a:blip r:embed="rId6"/>
          <a:stretch>
            <a:fillRect/>
          </a:stretch>
        </p:blipFill>
        <p:spPr>
          <a:xfrm>
            <a:off x="8141093" y="3367040"/>
            <a:ext cx="3785616" cy="3179918"/>
          </a:xfrm>
          <a:prstGeom prst="rect">
            <a:avLst/>
          </a:prstGeom>
        </p:spPr>
      </p:pic>
      <p:sp>
        <p:nvSpPr>
          <p:cNvPr id="5" name="Rectangle 4">
            <a:extLst>
              <a:ext uri="{FF2B5EF4-FFF2-40B4-BE49-F238E27FC236}">
                <a16:creationId xmlns:a16="http://schemas.microsoft.com/office/drawing/2014/main" id="{ECBA6271-B74A-4880-87A0-CF3B7A441F40}"/>
              </a:ext>
            </a:extLst>
          </p:cNvPr>
          <p:cNvSpPr/>
          <p:nvPr/>
        </p:nvSpPr>
        <p:spPr>
          <a:xfrm>
            <a:off x="451261" y="2565070"/>
            <a:ext cx="3895359" cy="242097"/>
          </a:xfrm>
          <a:prstGeom prst="rect">
            <a:avLst/>
          </a:prstGeom>
          <a:solidFill>
            <a:srgbClr val="117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hands holding a baby&#10;&#10;Description automatically generated with low confidence">
            <a:extLst>
              <a:ext uri="{FF2B5EF4-FFF2-40B4-BE49-F238E27FC236}">
                <a16:creationId xmlns:a16="http://schemas.microsoft.com/office/drawing/2014/main" id="{4360D7BD-BDA8-4D28-81C4-899B06C0C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922" y="2712872"/>
            <a:ext cx="2652293" cy="4009570"/>
          </a:xfrm>
          <a:prstGeom prst="rect">
            <a:avLst/>
          </a:prstGeom>
        </p:spPr>
      </p:pic>
    </p:spTree>
    <p:extLst>
      <p:ext uri="{BB962C8B-B14F-4D97-AF65-F5344CB8AC3E}">
        <p14:creationId xmlns:p14="http://schemas.microsoft.com/office/powerpoint/2010/main" val="2398850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AE473BD-9A2A-420F-B844-12BCFA3D4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6" name="Rectangle 3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BBA95B7-5052-4EF6-8B67-53AC979FB574}"/>
              </a:ext>
            </a:extLst>
          </p:cNvPr>
          <p:cNvSpPr>
            <a:spLocks noGrp="1"/>
          </p:cNvSpPr>
          <p:nvPr>
            <p:ph type="title"/>
          </p:nvPr>
        </p:nvSpPr>
        <p:spPr>
          <a:xfrm>
            <a:off x="549276" y="458033"/>
            <a:ext cx="8274089" cy="726224"/>
          </a:xfrm>
        </p:spPr>
        <p:txBody>
          <a:bodyPr vert="horz" wrap="square" lIns="91440" tIns="45720" rIns="91440" bIns="45720" rtlCol="0" anchor="ctr">
            <a:noAutofit/>
          </a:bodyPr>
          <a:lstStyle/>
          <a:p>
            <a:r>
              <a:rPr lang="en-US" b="1" dirty="0">
                <a:solidFill>
                  <a:srgbClr val="38523A"/>
                </a:solidFill>
                <a:latin typeface="+mn-lt"/>
              </a:rPr>
              <a:t>Example 2: Forced Marriage</a:t>
            </a:r>
          </a:p>
        </p:txBody>
      </p:sp>
      <p:pic>
        <p:nvPicPr>
          <p:cNvPr id="4" name="Content Placeholder 3">
            <a:extLst>
              <a:ext uri="{FF2B5EF4-FFF2-40B4-BE49-F238E27FC236}">
                <a16:creationId xmlns:a16="http://schemas.microsoft.com/office/drawing/2014/main" id="{FC80FBCB-F154-45BA-B330-05081DCC05C2}"/>
              </a:ext>
            </a:extLst>
          </p:cNvPr>
          <p:cNvPicPr>
            <a:picLocks noGrp="1" noChangeAspect="1"/>
          </p:cNvPicPr>
          <p:nvPr>
            <p:ph idx="1"/>
          </p:nvPr>
        </p:nvPicPr>
        <p:blipFill>
          <a:blip r:embed="rId4"/>
          <a:stretch>
            <a:fillRect/>
          </a:stretch>
        </p:blipFill>
        <p:spPr>
          <a:xfrm>
            <a:off x="675302" y="1557339"/>
            <a:ext cx="3340872" cy="4752000"/>
          </a:xfrm>
          <a:prstGeom prst="rect">
            <a:avLst/>
          </a:prstGeom>
          <a:effectLst>
            <a:outerShdw blurRad="508000" dist="101600" dir="5400000" algn="tl" rotWithShape="0">
              <a:prstClr val="black">
                <a:alpha val="10000"/>
              </a:prstClr>
            </a:outerShdw>
          </a:effectLst>
        </p:spPr>
      </p:pic>
      <p:pic>
        <p:nvPicPr>
          <p:cNvPr id="6" name="Picture 5">
            <a:extLst>
              <a:ext uri="{FF2B5EF4-FFF2-40B4-BE49-F238E27FC236}">
                <a16:creationId xmlns:a16="http://schemas.microsoft.com/office/drawing/2014/main" id="{608F80BF-76FE-4958-9064-1DE7DE43EB78}"/>
              </a:ext>
            </a:extLst>
          </p:cNvPr>
          <p:cNvPicPr>
            <a:picLocks noChangeAspect="1"/>
          </p:cNvPicPr>
          <p:nvPr/>
        </p:nvPicPr>
        <p:blipFill>
          <a:blip r:embed="rId5"/>
          <a:stretch>
            <a:fillRect/>
          </a:stretch>
        </p:blipFill>
        <p:spPr>
          <a:xfrm>
            <a:off x="4444772" y="1557339"/>
            <a:ext cx="3322735" cy="4752000"/>
          </a:xfrm>
          <a:prstGeom prst="rect">
            <a:avLst/>
          </a:prstGeom>
          <a:effectLst>
            <a:outerShdw blurRad="508000" dist="101600" dir="5400000" algn="tl" rotWithShape="0">
              <a:prstClr val="black">
                <a:alpha val="10000"/>
              </a:prstClr>
            </a:outerShdw>
          </a:effectLst>
        </p:spPr>
      </p:pic>
      <p:pic>
        <p:nvPicPr>
          <p:cNvPr id="5" name="Forced Marriage Myths Insta Story edited 3 (2)">
            <a:hlinkClick r:id="" action="ppaction://media"/>
            <a:extLst>
              <a:ext uri="{FF2B5EF4-FFF2-40B4-BE49-F238E27FC236}">
                <a16:creationId xmlns:a16="http://schemas.microsoft.com/office/drawing/2014/main" id="{E24A8B55-1B60-410A-83B1-276E03F87D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70213" y="1557339"/>
            <a:ext cx="3322735"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7051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ext&#10;&#10;Description automatically generated">
            <a:extLst>
              <a:ext uri="{FF2B5EF4-FFF2-40B4-BE49-F238E27FC236}">
                <a16:creationId xmlns:a16="http://schemas.microsoft.com/office/drawing/2014/main" id="{9C0C1E91-137D-4253-AC6B-209C3E8318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38" y="561975"/>
            <a:ext cx="2274888" cy="2276475"/>
          </a:xfrm>
          <a:prstGeom prst="rect">
            <a:avLst/>
          </a:prstGeom>
          <a:solidFill>
            <a:schemeClr val="tx1"/>
          </a:solidFill>
        </p:spPr>
      </p:pic>
      <p:pic>
        <p:nvPicPr>
          <p:cNvPr id="11" name="Picture 10" descr="Text&#10;&#10;Description automatically generated">
            <a:extLst>
              <a:ext uri="{FF2B5EF4-FFF2-40B4-BE49-F238E27FC236}">
                <a16:creationId xmlns:a16="http://schemas.microsoft.com/office/drawing/2014/main" id="{CFE67BBE-427E-4017-B99C-88E080712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38" y="2911475"/>
            <a:ext cx="2274888" cy="2266950"/>
          </a:xfrm>
          <a:prstGeom prst="rect">
            <a:avLst/>
          </a:prstGeom>
        </p:spPr>
      </p:pic>
      <p:pic>
        <p:nvPicPr>
          <p:cNvPr id="10" name="Picture 9" descr="Text, letter&#10;&#10;Description automatically generated">
            <a:extLst>
              <a:ext uri="{FF2B5EF4-FFF2-40B4-BE49-F238E27FC236}">
                <a16:creationId xmlns:a16="http://schemas.microsoft.com/office/drawing/2014/main" id="{6A4B4063-9430-4746-9DFF-527E28A9BD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438" y="561975"/>
            <a:ext cx="1936750" cy="1931988"/>
          </a:xfrm>
          <a:prstGeom prst="rect">
            <a:avLst/>
          </a:prstGeom>
        </p:spPr>
      </p:pic>
      <p:pic>
        <p:nvPicPr>
          <p:cNvPr id="12" name="Picture 11" descr="Text, letter&#10;&#10;Description automatically generated">
            <a:extLst>
              <a:ext uri="{FF2B5EF4-FFF2-40B4-BE49-F238E27FC236}">
                <a16:creationId xmlns:a16="http://schemas.microsoft.com/office/drawing/2014/main" id="{24418B0D-4DAA-40F7-9F6A-30E7AC55F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800" y="561975"/>
            <a:ext cx="1931988" cy="1931988"/>
          </a:xfrm>
          <a:prstGeom prst="rect">
            <a:avLst/>
          </a:prstGeom>
        </p:spPr>
      </p:pic>
      <p:pic>
        <p:nvPicPr>
          <p:cNvPr id="18" name="Content Placeholder 17" descr="Text&#10;&#10;Description automatically generated">
            <a:extLst>
              <a:ext uri="{FF2B5EF4-FFF2-40B4-BE49-F238E27FC236}">
                <a16:creationId xmlns:a16="http://schemas.microsoft.com/office/drawing/2014/main" id="{CEC62B8E-817D-4962-9AF5-CBA2B94F2341}"/>
              </a:ext>
            </a:extLst>
          </p:cNvPr>
          <p:cNvPicPr>
            <a:picLocks noGrp="1" noChangeAspect="1"/>
          </p:cNvPicPr>
          <p:nvPr>
            <p:ph idx="1"/>
          </p:nvPr>
        </p:nvPicPr>
        <p:blipFill>
          <a:blip r:embed="rId6"/>
          <a:stretch>
            <a:fillRect/>
          </a:stretch>
        </p:blipFill>
        <p:spPr>
          <a:xfrm>
            <a:off x="2992438" y="2566988"/>
            <a:ext cx="1257300" cy="1277938"/>
          </a:xfrm>
          <a:prstGeom prst="rect">
            <a:avLst/>
          </a:prstGeom>
        </p:spPr>
      </p:pic>
      <p:pic>
        <p:nvPicPr>
          <p:cNvPr id="7" name="Picture 6" descr="Text&#10;&#10;Description automatically generated">
            <a:extLst>
              <a:ext uri="{FF2B5EF4-FFF2-40B4-BE49-F238E27FC236}">
                <a16:creationId xmlns:a16="http://schemas.microsoft.com/office/drawing/2014/main" id="{B5436F05-F724-477D-BB77-A053B1A63C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2438" y="3917950"/>
            <a:ext cx="1257300" cy="1260475"/>
          </a:xfrm>
          <a:prstGeom prst="rect">
            <a:avLst/>
          </a:prstGeom>
        </p:spPr>
      </p:pic>
      <p:pic>
        <p:nvPicPr>
          <p:cNvPr id="9" name="Picture 8" descr="Text&#10;&#10;Description automatically generated">
            <a:extLst>
              <a:ext uri="{FF2B5EF4-FFF2-40B4-BE49-F238E27FC236}">
                <a16:creationId xmlns:a16="http://schemas.microsoft.com/office/drawing/2014/main" id="{8FB22330-484A-4C1C-B506-61719B344A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2763" y="2566988"/>
            <a:ext cx="2611438" cy="2611438"/>
          </a:xfrm>
          <a:prstGeom prst="rect">
            <a:avLst/>
          </a:prstGeom>
        </p:spPr>
      </p:pic>
      <p:pic>
        <p:nvPicPr>
          <p:cNvPr id="14" name="Picture 13" descr="Diagram&#10;&#10;Description automatically generated">
            <a:extLst>
              <a:ext uri="{FF2B5EF4-FFF2-40B4-BE49-F238E27FC236}">
                <a16:creationId xmlns:a16="http://schemas.microsoft.com/office/drawing/2014/main" id="{5BDC38AB-6865-453E-8E41-9EF810F524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7225" y="561975"/>
            <a:ext cx="4540250" cy="4618038"/>
          </a:xfrm>
          <a:prstGeom prst="rect">
            <a:avLst/>
          </a:prstGeom>
        </p:spPr>
      </p:pic>
      <p:sp>
        <p:nvSpPr>
          <p:cNvPr id="2" name="Title 1">
            <a:extLst>
              <a:ext uri="{FF2B5EF4-FFF2-40B4-BE49-F238E27FC236}">
                <a16:creationId xmlns:a16="http://schemas.microsoft.com/office/drawing/2014/main" id="{419906AA-CE6A-4FBF-A717-828D17416474}"/>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b="1" kern="1200" dirty="0">
                <a:solidFill>
                  <a:srgbClr val="FFFF00"/>
                </a:solidFill>
                <a:latin typeface="+mn-lt"/>
                <a:ea typeface="+mj-ea"/>
                <a:cs typeface="+mj-cs"/>
              </a:rPr>
              <a:t>Example 3: </a:t>
            </a:r>
            <a:r>
              <a:rPr lang="en-US" b="1" kern="1200" dirty="0" err="1">
                <a:solidFill>
                  <a:srgbClr val="FFFF00"/>
                </a:solidFill>
                <a:latin typeface="+mn-lt"/>
                <a:ea typeface="+mj-ea"/>
                <a:cs typeface="+mj-cs"/>
              </a:rPr>
              <a:t>Incels</a:t>
            </a:r>
            <a:endParaRPr lang="en-US" b="1" kern="1200" dirty="0">
              <a:solidFill>
                <a:srgbClr val="FFFF00"/>
              </a:solidFill>
              <a:latin typeface="+mn-lt"/>
              <a:ea typeface="+mj-ea"/>
              <a:cs typeface="+mj-cs"/>
            </a:endParaRPr>
          </a:p>
        </p:txBody>
      </p:sp>
    </p:spTree>
    <p:extLst>
      <p:ext uri="{BB962C8B-B14F-4D97-AF65-F5344CB8AC3E}">
        <p14:creationId xmlns:p14="http://schemas.microsoft.com/office/powerpoint/2010/main" val="392250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Right Triangle 5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ABFE0A-7E93-755F-8C19-EF14E3E39D7D}"/>
              </a:ext>
            </a:extLst>
          </p:cNvPr>
          <p:cNvSpPr>
            <a:spLocks noGrp="1"/>
          </p:cNvSpPr>
          <p:nvPr>
            <p:ph type="title"/>
          </p:nvPr>
        </p:nvSpPr>
        <p:spPr>
          <a:xfrm>
            <a:off x="8026203" y="1443390"/>
            <a:ext cx="3268216" cy="3405880"/>
          </a:xfrm>
        </p:spPr>
        <p:txBody>
          <a:bodyPr>
            <a:normAutofit/>
          </a:bodyPr>
          <a:lstStyle/>
          <a:p>
            <a:r>
              <a:rPr lang="en-GB" sz="4700" b="1" dirty="0">
                <a:latin typeface="+mn-lt"/>
                <a:ea typeface="+mj-lt"/>
                <a:cs typeface="+mj-lt"/>
              </a:rPr>
              <a:t>Implications</a:t>
            </a:r>
            <a:endParaRPr lang="en-US" sz="4700" b="1" dirty="0">
              <a:latin typeface="+mn-lt"/>
              <a:ea typeface="+mj-lt"/>
              <a:cs typeface="+mj-lt"/>
            </a:endParaRPr>
          </a:p>
        </p:txBody>
      </p:sp>
      <p:sp>
        <p:nvSpPr>
          <p:cNvPr id="3" name="Content Placeholder 2">
            <a:extLst>
              <a:ext uri="{FF2B5EF4-FFF2-40B4-BE49-F238E27FC236}">
                <a16:creationId xmlns:a16="http://schemas.microsoft.com/office/drawing/2014/main" id="{90033B4F-A9A6-8B6D-AF4C-1C543204384B}"/>
              </a:ext>
            </a:extLst>
          </p:cNvPr>
          <p:cNvSpPr>
            <a:spLocks noGrp="1"/>
          </p:cNvSpPr>
          <p:nvPr>
            <p:ph idx="1"/>
          </p:nvPr>
        </p:nvSpPr>
        <p:spPr>
          <a:xfrm>
            <a:off x="995789" y="1160782"/>
            <a:ext cx="6296466" cy="4532867"/>
          </a:xfrm>
        </p:spPr>
        <p:txBody>
          <a:bodyPr anchor="ctr">
            <a:normAutofit/>
          </a:bodyPr>
          <a:lstStyle/>
          <a:p>
            <a:r>
              <a:rPr lang="en-GB" sz="2000" dirty="0">
                <a:effectLst/>
                <a:ea typeface="Calibri" panose="020F0502020204030204" pitchFamily="34" charset="0"/>
              </a:rPr>
              <a:t>The focus on reaching ethnic minority groups was somewhat lost due to alignment with the national pressure of addressing VAWG within police communications.</a:t>
            </a:r>
          </a:p>
          <a:p>
            <a:r>
              <a:rPr lang="en-GB" sz="2000" dirty="0">
                <a:effectLst/>
                <a:ea typeface="Calibri" panose="020F0502020204030204" pitchFamily="34" charset="0"/>
              </a:rPr>
              <a:t>Questions remain on the best methods for reaching ethnic minorities, and this is something we are still keen to develop. </a:t>
            </a:r>
          </a:p>
          <a:p>
            <a:r>
              <a:rPr lang="en-GB" sz="2000" dirty="0">
                <a:ea typeface="Calibri" panose="020F0502020204030204" pitchFamily="34" charset="0"/>
              </a:rPr>
              <a:t>M</a:t>
            </a:r>
            <a:r>
              <a:rPr lang="en-GB" sz="2000" dirty="0">
                <a:effectLst/>
                <a:ea typeface="Calibri" panose="020F0502020204030204" pitchFamily="34" charset="0"/>
              </a:rPr>
              <a:t>easurability of success for the new approaches that the interns have introduced, as the short-term evidence is merely the engagement statistics from social media.</a:t>
            </a:r>
          </a:p>
          <a:p>
            <a:pPr marL="0" indent="0">
              <a:buNone/>
            </a:pPr>
            <a:endParaRPr lang="en-GB" sz="1300" dirty="0"/>
          </a:p>
        </p:txBody>
      </p:sp>
    </p:spTree>
    <p:extLst>
      <p:ext uri="{BB962C8B-B14F-4D97-AF65-F5344CB8AC3E}">
        <p14:creationId xmlns:p14="http://schemas.microsoft.com/office/powerpoint/2010/main" val="156261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Triangle 4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1EFBD-3FBD-7FA6-BE1F-C6AFC18AA137}"/>
              </a:ext>
            </a:extLst>
          </p:cNvPr>
          <p:cNvSpPr>
            <a:spLocks noGrp="1"/>
          </p:cNvSpPr>
          <p:nvPr>
            <p:ph type="title"/>
          </p:nvPr>
        </p:nvSpPr>
        <p:spPr>
          <a:xfrm>
            <a:off x="1027978" y="2259290"/>
            <a:ext cx="5925989" cy="3167510"/>
          </a:xfrm>
        </p:spPr>
        <p:txBody>
          <a:bodyPr vert="horz" lIns="91440" tIns="45720" rIns="91440" bIns="45720" rtlCol="0" anchor="b">
            <a:normAutofit fontScale="90000"/>
          </a:bodyPr>
          <a:lstStyle/>
          <a:p>
            <a:pPr algn="r"/>
            <a:r>
              <a:rPr lang="en-GB" sz="3200" b="1" dirty="0">
                <a:solidFill>
                  <a:schemeClr val="tx1">
                    <a:lumMod val="85000"/>
                    <a:lumOff val="15000"/>
                  </a:schemeClr>
                </a:solidFill>
              </a:rPr>
              <a:t>Final Comments</a:t>
            </a:r>
            <a:br>
              <a:rPr lang="en-GB" sz="3200" b="1" dirty="0">
                <a:solidFill>
                  <a:schemeClr val="tx1">
                    <a:lumMod val="85000"/>
                    <a:lumOff val="15000"/>
                  </a:schemeClr>
                </a:solidFill>
              </a:rPr>
            </a:br>
            <a:r>
              <a:rPr lang="en-GB" sz="3200" b="1" dirty="0">
                <a:solidFill>
                  <a:schemeClr val="tx1">
                    <a:lumMod val="85000"/>
                    <a:lumOff val="15000"/>
                  </a:schemeClr>
                </a:solidFill>
              </a:rPr>
              <a:t>Nigel Swift, Head of Corporate Communications WYP</a:t>
            </a:r>
            <a:br>
              <a:rPr lang="en-GB" sz="3200" dirty="0"/>
            </a:br>
            <a:br>
              <a:rPr lang="en-GB" sz="3200" dirty="0"/>
            </a:br>
            <a:r>
              <a:rPr lang="en-GB" sz="3200" dirty="0">
                <a:effectLst/>
                <a:ea typeface="Calibri" panose="020F0502020204030204" pitchFamily="34" charset="0"/>
              </a:rPr>
              <a:t>West Yorkshire Police Chief Officer Team has received this pilot very positively, agreeing to a further year two interns intake for 2022/23.</a:t>
            </a:r>
            <a:br>
              <a:rPr lang="en-GB" sz="3200" dirty="0">
                <a:effectLst/>
                <a:ea typeface="Calibri" panose="020F0502020204030204" pitchFamily="34" charset="0"/>
              </a:rPr>
            </a:br>
            <a:endParaRPr lang="en-US" sz="3200" b="1" kern="1200" dirty="0">
              <a:solidFill>
                <a:schemeClr val="tx1">
                  <a:lumMod val="75000"/>
                  <a:lumOff val="25000"/>
                </a:schemeClr>
              </a:solidFill>
              <a:latin typeface="+mj-lt"/>
              <a:ea typeface="+mj-ea"/>
              <a:cs typeface="+mj-cs"/>
            </a:endParaRPr>
          </a:p>
        </p:txBody>
      </p:sp>
      <p:pic>
        <p:nvPicPr>
          <p:cNvPr id="32" name="Graphic 31" descr="Help">
            <a:extLst>
              <a:ext uri="{FF2B5EF4-FFF2-40B4-BE49-F238E27FC236}">
                <a16:creationId xmlns:a16="http://schemas.microsoft.com/office/drawing/2014/main" id="{429C9638-4746-0E31-C13F-3AAA08E25E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103149"/>
            <a:ext cx="2489416" cy="2489416"/>
          </a:xfrm>
          <a:prstGeom prst="rect">
            <a:avLst/>
          </a:prstGeom>
        </p:spPr>
      </p:pic>
    </p:spTree>
    <p:extLst>
      <p:ext uri="{BB962C8B-B14F-4D97-AF65-F5344CB8AC3E}">
        <p14:creationId xmlns:p14="http://schemas.microsoft.com/office/powerpoint/2010/main" val="260103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Triangle 4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1EFBD-3FBD-7FA6-BE1F-C6AFC18AA137}"/>
              </a:ext>
            </a:extLst>
          </p:cNvPr>
          <p:cNvSpPr>
            <a:spLocks noGrp="1"/>
          </p:cNvSpPr>
          <p:nvPr>
            <p:ph type="title"/>
          </p:nvPr>
        </p:nvSpPr>
        <p:spPr>
          <a:xfrm>
            <a:off x="965200" y="1383528"/>
            <a:ext cx="5925989" cy="3167510"/>
          </a:xfrm>
        </p:spPr>
        <p:txBody>
          <a:bodyPr vert="horz" lIns="91440" tIns="45720" rIns="91440" bIns="45720" rtlCol="0" anchor="b">
            <a:normAutofit/>
          </a:bodyPr>
          <a:lstStyle/>
          <a:p>
            <a:pPr algn="r"/>
            <a:r>
              <a:rPr lang="en-US" sz="9600" b="1" kern="1200" dirty="0">
                <a:solidFill>
                  <a:schemeClr val="tx1">
                    <a:lumMod val="75000"/>
                    <a:lumOff val="25000"/>
                  </a:schemeClr>
                </a:solidFill>
                <a:latin typeface="+mj-lt"/>
                <a:ea typeface="+mj-ea"/>
                <a:cs typeface="+mj-cs"/>
              </a:rPr>
              <a:t>Any Questions</a:t>
            </a:r>
          </a:p>
        </p:txBody>
      </p:sp>
      <p:pic>
        <p:nvPicPr>
          <p:cNvPr id="32" name="Graphic 31" descr="Help">
            <a:extLst>
              <a:ext uri="{FF2B5EF4-FFF2-40B4-BE49-F238E27FC236}">
                <a16:creationId xmlns:a16="http://schemas.microsoft.com/office/drawing/2014/main" id="{429C9638-4746-0E31-C13F-3AAA08E25E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103149"/>
            <a:ext cx="2489416" cy="2489416"/>
          </a:xfrm>
          <a:prstGeom prst="rect">
            <a:avLst/>
          </a:prstGeom>
        </p:spPr>
      </p:pic>
    </p:spTree>
    <p:extLst>
      <p:ext uri="{BB962C8B-B14F-4D97-AF65-F5344CB8AC3E}">
        <p14:creationId xmlns:p14="http://schemas.microsoft.com/office/powerpoint/2010/main" val="2878347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AB40E-FA41-46A4-5E6D-AE1998659437}"/>
              </a:ext>
            </a:extLst>
          </p:cNvPr>
          <p:cNvSpPr>
            <a:spLocks noGrp="1"/>
          </p:cNvSpPr>
          <p:nvPr>
            <p:ph type="title"/>
          </p:nvPr>
        </p:nvSpPr>
        <p:spPr>
          <a:xfrm>
            <a:off x="979691" y="1690980"/>
            <a:ext cx="3554875" cy="4480726"/>
          </a:xfrm>
        </p:spPr>
        <p:txBody>
          <a:bodyPr vert="horz" lIns="91440" tIns="45720" rIns="91440" bIns="45720" rtlCol="0" anchor="ctr">
            <a:normAutofit/>
          </a:bodyPr>
          <a:lstStyle/>
          <a:p>
            <a:pPr>
              <a:lnSpc>
                <a:spcPct val="90000"/>
              </a:lnSpc>
              <a:spcAft>
                <a:spcPts val="600"/>
              </a:spcAft>
            </a:pPr>
            <a:r>
              <a:rPr lang="en-US" sz="1800" dirty="0">
                <a:latin typeface="+mn-lt"/>
              </a:rPr>
              <a:t>Olivia- University of Leeds (BA Communications and Media) student on a year in industry, returning to studies in September 2022</a:t>
            </a:r>
            <a:br>
              <a:rPr lang="en-US" sz="1800" dirty="0">
                <a:latin typeface="+mn-lt"/>
              </a:rPr>
            </a:br>
            <a:br>
              <a:rPr lang="en-US" sz="1800" dirty="0">
                <a:latin typeface="+mn-lt"/>
              </a:rPr>
            </a:br>
            <a:r>
              <a:rPr lang="en-US" sz="1800" dirty="0">
                <a:latin typeface="+mn-lt"/>
              </a:rPr>
              <a:t>Maisie- University of Leeds (BA Journalism) graduate 2021, since June has been taking on a part time Communication Officer role alongside working three days a week on the internship </a:t>
            </a:r>
            <a:br>
              <a:rPr lang="en-US" sz="3600" dirty="0"/>
            </a:b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cxnSp>
        <p:nvCxnSpPr>
          <p:cNvPr id="15" name="Straight Connector 1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6E9D9C-88DA-4F01-92AE-5F764F4B4B9A}"/>
              </a:ext>
            </a:extLst>
          </p:cNvPr>
          <p:cNvSpPr txBox="1"/>
          <p:nvPr/>
        </p:nvSpPr>
        <p:spPr>
          <a:xfrm>
            <a:off x="4817038" y="1529098"/>
            <a:ext cx="6395271" cy="3560260"/>
          </a:xfrm>
          <a:prstGeom prst="rect">
            <a:avLst/>
          </a:prstGeom>
        </p:spPr>
        <p:txBody>
          <a:bodyPr vert="horz" lIns="91440" tIns="45720" rIns="91440" bIns="45720" rtlCol="0" anchor="ctr">
            <a:normAutofit/>
          </a:bodyPr>
          <a:lstStyle/>
          <a:p>
            <a:pPr>
              <a:lnSpc>
                <a:spcPct val="90000"/>
              </a:lnSpc>
              <a:spcAft>
                <a:spcPts val="600"/>
              </a:spcAft>
            </a:pPr>
            <a:endParaRPr lang="en-US" sz="2000" dirty="0"/>
          </a:p>
          <a:p>
            <a:pPr>
              <a:lnSpc>
                <a:spcPct val="90000"/>
              </a:lnSpc>
              <a:spcAft>
                <a:spcPts val="600"/>
              </a:spcAft>
            </a:pPr>
            <a:r>
              <a:rPr lang="en-US" sz="2000" b="1" dirty="0">
                <a:ea typeface="Calibri" panose="020F0502020204030204" pitchFamily="34" charset="0"/>
              </a:rPr>
              <a:t>Role Overview:</a:t>
            </a:r>
          </a:p>
          <a:p>
            <a:pPr indent="-228600">
              <a:lnSpc>
                <a:spcPct val="90000"/>
              </a:lnSpc>
              <a:spcAft>
                <a:spcPts val="600"/>
              </a:spcAft>
              <a:buFont typeface="Arial" panose="020B0604020202020204" pitchFamily="34" charset="0"/>
              <a:buChar char="•"/>
            </a:pPr>
            <a:r>
              <a:rPr lang="en-US" sz="2000" dirty="0">
                <a:ea typeface="Calibri" panose="020F0502020204030204" pitchFamily="34" charset="0"/>
              </a:rPr>
              <a:t> </a:t>
            </a:r>
            <a:r>
              <a:rPr lang="en-GB" dirty="0">
                <a:ea typeface="Calibri" panose="020F0502020204030204" pitchFamily="34" charset="0"/>
              </a:rPr>
              <a:t>D</a:t>
            </a:r>
            <a:r>
              <a:rPr lang="en-GB" sz="1800" dirty="0">
                <a:effectLst/>
                <a:ea typeface="Calibri" panose="020F0502020204030204" pitchFamily="34" charset="0"/>
              </a:rPr>
              <a:t>rive greater engagement with young and ethnic minority audiences</a:t>
            </a:r>
          </a:p>
          <a:p>
            <a:pPr marL="285750" indent="-285750">
              <a:lnSpc>
                <a:spcPct val="115000"/>
              </a:lnSpc>
              <a:spcBef>
                <a:spcPts val="600"/>
              </a:spcBef>
              <a:buFont typeface="Arial" panose="020B0604020202020204" pitchFamily="34" charset="0"/>
              <a:buChar char="•"/>
            </a:pPr>
            <a:r>
              <a:rPr lang="en-GB" dirty="0">
                <a:ea typeface="Calibri" panose="020F0502020204030204" pitchFamily="34" charset="0"/>
              </a:rPr>
              <a:t>Changed to be more in line with the national VAWG strategy, more broadly targeting women who might have resistance towards policing and therefore, are a hard to reach group</a:t>
            </a:r>
          </a:p>
          <a:p>
            <a:pPr marL="285750" indent="-285750">
              <a:lnSpc>
                <a:spcPct val="115000"/>
              </a:lnSpc>
              <a:spcBef>
                <a:spcPts val="600"/>
              </a:spcBef>
              <a:buFont typeface="Arial" panose="020B0604020202020204" pitchFamily="34" charset="0"/>
              <a:buChar char="•"/>
            </a:pPr>
            <a:r>
              <a:rPr lang="en-GB" dirty="0">
                <a:ea typeface="Calibri" panose="020F0502020204030204" pitchFamily="34" charset="0"/>
              </a:rPr>
              <a:t>I</a:t>
            </a:r>
            <a:r>
              <a:rPr lang="en-GB" sz="1800" dirty="0">
                <a:effectLst/>
                <a:ea typeface="Calibri" panose="020F0502020204030204" pitchFamily="34" charset="0"/>
              </a:rPr>
              <a:t>dentify communications gaps, suggest and implement new ways of working and create a solid base for future activity</a:t>
            </a:r>
          </a:p>
        </p:txBody>
      </p:sp>
    </p:spTree>
    <p:extLst>
      <p:ext uri="{BB962C8B-B14F-4D97-AF65-F5344CB8AC3E}">
        <p14:creationId xmlns:p14="http://schemas.microsoft.com/office/powerpoint/2010/main" val="281350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EC164-14AD-4783-BFE7-C530DD19AF5B}"/>
              </a:ext>
            </a:extLst>
          </p:cNvPr>
          <p:cNvSpPr>
            <a:spLocks noGrp="1"/>
          </p:cNvSpPr>
          <p:nvPr>
            <p:ph type="title"/>
          </p:nvPr>
        </p:nvSpPr>
        <p:spPr>
          <a:xfrm>
            <a:off x="1006900" y="1188637"/>
            <a:ext cx="3141430" cy="4480726"/>
          </a:xfrm>
        </p:spPr>
        <p:txBody>
          <a:bodyPr>
            <a:normAutofit/>
          </a:bodyPr>
          <a:lstStyle/>
          <a:p>
            <a:pPr algn="r"/>
            <a:r>
              <a:rPr lang="en-GB" sz="6600" b="1" dirty="0"/>
              <a:t>Our key findings</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E45F99-1B5A-459D-A7A9-53C7DD368D40}"/>
              </a:ext>
            </a:extLst>
          </p:cNvPr>
          <p:cNvSpPr>
            <a:spLocks noGrp="1"/>
          </p:cNvSpPr>
          <p:nvPr>
            <p:ph idx="1"/>
          </p:nvPr>
        </p:nvSpPr>
        <p:spPr>
          <a:xfrm>
            <a:off x="4858639" y="1488821"/>
            <a:ext cx="5536987" cy="4180542"/>
          </a:xfrm>
        </p:spPr>
        <p:txBody>
          <a:bodyPr anchor="ctr">
            <a:normAutofit/>
          </a:bodyPr>
          <a:lstStyle/>
          <a:p>
            <a:pPr marL="0" indent="0">
              <a:buNone/>
            </a:pPr>
            <a:r>
              <a:rPr lang="en-US" sz="2400" b="1" dirty="0">
                <a:effectLst/>
              </a:rPr>
              <a:t>1. Focus on what you can change at a communications level by becoming an anti-victim blaming organization</a:t>
            </a:r>
          </a:p>
          <a:p>
            <a:pPr marL="0" indent="0">
              <a:buNone/>
            </a:pPr>
            <a:endParaRPr lang="en-US" sz="2400" b="1" dirty="0"/>
          </a:p>
          <a:p>
            <a:pPr marL="0" indent="0">
              <a:buNone/>
            </a:pPr>
            <a:r>
              <a:rPr lang="en-US" sz="2400" b="1" dirty="0">
                <a:latin typeface="+mn-lt"/>
              </a:rPr>
              <a:t>2. </a:t>
            </a:r>
            <a:r>
              <a:rPr kumimoji="0" lang="en-US" sz="2400" b="1" i="0" u="none" strike="noStrike" kern="1200" cap="none" spc="0" normalizeH="0" baseline="0" noProof="0" dirty="0">
                <a:ln>
                  <a:noFill/>
                </a:ln>
                <a:effectLst/>
                <a:uLnTx/>
                <a:uFillTx/>
                <a:latin typeface="+mn-lt"/>
              </a:rPr>
              <a:t>Effective Consultation is Early and Open</a:t>
            </a:r>
          </a:p>
          <a:p>
            <a:pPr marL="0" indent="0">
              <a:buNone/>
            </a:pPr>
            <a:endParaRPr lang="en-US" sz="2400" b="1" dirty="0"/>
          </a:p>
          <a:p>
            <a:pPr marL="0" indent="0">
              <a:buNone/>
            </a:pPr>
            <a:r>
              <a:rPr lang="en-GB" sz="2400" b="1" dirty="0">
                <a:latin typeface="+mn-lt"/>
                <a:ea typeface="Calibri" panose="020F0502020204030204" pitchFamily="34" charset="0"/>
              </a:rPr>
              <a:t>3</a:t>
            </a:r>
            <a:r>
              <a:rPr lang="en-GB" sz="2400" b="1" dirty="0">
                <a:effectLst/>
                <a:latin typeface="+mn-lt"/>
                <a:ea typeface="Calibri" panose="020F0502020204030204" pitchFamily="34" charset="0"/>
              </a:rPr>
              <a:t>. To be engaging, you need to be relatable</a:t>
            </a:r>
            <a:endParaRPr lang="en-GB" sz="2400" dirty="0"/>
          </a:p>
        </p:txBody>
      </p:sp>
    </p:spTree>
    <p:extLst>
      <p:ext uri="{BB962C8B-B14F-4D97-AF65-F5344CB8AC3E}">
        <p14:creationId xmlns:p14="http://schemas.microsoft.com/office/powerpoint/2010/main" val="196735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EC164-14AD-4783-BFE7-C530DD19AF5B}"/>
              </a:ext>
            </a:extLst>
          </p:cNvPr>
          <p:cNvSpPr>
            <a:spLocks noGrp="1"/>
          </p:cNvSpPr>
          <p:nvPr>
            <p:ph type="title"/>
          </p:nvPr>
        </p:nvSpPr>
        <p:spPr>
          <a:xfrm>
            <a:off x="828654" y="1750431"/>
            <a:ext cx="3825642" cy="4480726"/>
          </a:xfrm>
        </p:spPr>
        <p:txBody>
          <a:bodyPr>
            <a:normAutofit/>
          </a:bodyPr>
          <a:lstStyle/>
          <a:p>
            <a:r>
              <a:rPr lang="en-US" sz="3200" b="1" dirty="0">
                <a:latin typeface="+mn-lt"/>
              </a:rPr>
              <a:t>1. Focus on what you can change at a communications level by becoming an anti-victim blaming </a:t>
            </a:r>
            <a:r>
              <a:rPr lang="en-US" sz="3200" b="1" dirty="0" err="1">
                <a:latin typeface="+mn-lt"/>
              </a:rPr>
              <a:t>organisation</a:t>
            </a:r>
            <a:br>
              <a:rPr lang="en-US" sz="6600" dirty="0"/>
            </a:br>
            <a:endParaRPr lang="en-GB" sz="6600" b="1" dirty="0"/>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E45F99-1B5A-459D-A7A9-53C7DD368D40}"/>
              </a:ext>
            </a:extLst>
          </p:cNvPr>
          <p:cNvSpPr>
            <a:spLocks noGrp="1"/>
          </p:cNvSpPr>
          <p:nvPr>
            <p:ph idx="1"/>
          </p:nvPr>
        </p:nvSpPr>
        <p:spPr>
          <a:xfrm>
            <a:off x="4858639" y="1488821"/>
            <a:ext cx="5536987" cy="4180542"/>
          </a:xfrm>
        </p:spPr>
        <p:txBody>
          <a:bodyPr anchor="ctr">
            <a:normAutofit/>
          </a:bodyPr>
          <a:lstStyle/>
          <a:p>
            <a:pPr marL="0" indent="0" rtl="0" fontAlgn="base">
              <a:spcBef>
                <a:spcPts val="0"/>
              </a:spcBef>
              <a:spcAft>
                <a:spcPts val="0"/>
              </a:spcAft>
              <a:buNone/>
            </a:pPr>
            <a:r>
              <a:rPr lang="en-GB" sz="1800" dirty="0">
                <a:solidFill>
                  <a:srgbClr val="000000"/>
                </a:solidFill>
              </a:rPr>
              <a:t>O</a:t>
            </a:r>
            <a:r>
              <a:rPr lang="en-GB" sz="1800" b="0" i="0" u="none" strike="noStrike" dirty="0">
                <a:solidFill>
                  <a:srgbClr val="000000"/>
                </a:solidFill>
                <a:effectLst/>
              </a:rPr>
              <a:t>ur interpretation of victim blaming </a:t>
            </a:r>
          </a:p>
          <a:p>
            <a:pPr marL="0" indent="0" rtl="0" fontAlgn="base">
              <a:spcBef>
                <a:spcPts val="0"/>
              </a:spcBef>
              <a:spcAft>
                <a:spcPts val="0"/>
              </a:spcAft>
              <a:buNone/>
            </a:pPr>
            <a:endParaRPr lang="en-GB" sz="1800" b="0" i="0" u="none" strike="noStrike" dirty="0">
              <a:solidFill>
                <a:srgbClr val="000000"/>
              </a:solidFill>
              <a:effectLst/>
            </a:endParaRPr>
          </a:p>
          <a:p>
            <a:pPr marL="0" indent="0" rtl="0" fontAlgn="base">
              <a:spcBef>
                <a:spcPts val="0"/>
              </a:spcBef>
              <a:spcAft>
                <a:spcPts val="0"/>
              </a:spcAft>
              <a:buNone/>
            </a:pPr>
            <a:r>
              <a:rPr lang="en-GB" sz="1800" b="0" i="0" u="none" strike="noStrike" dirty="0">
                <a:solidFill>
                  <a:srgbClr val="000000"/>
                </a:solidFill>
                <a:effectLst/>
              </a:rPr>
              <a:t>How we could see this in the existing external content</a:t>
            </a:r>
          </a:p>
          <a:p>
            <a:pPr marL="0" indent="0" rtl="0" fontAlgn="base">
              <a:spcBef>
                <a:spcPts val="0"/>
              </a:spcBef>
              <a:spcAft>
                <a:spcPts val="0"/>
              </a:spcAft>
              <a:buNone/>
            </a:pPr>
            <a:endParaRPr lang="en-GB" sz="1800" b="0" i="0" u="none" strike="noStrike" dirty="0">
              <a:solidFill>
                <a:srgbClr val="000000"/>
              </a:solidFill>
              <a:effectLst/>
            </a:endParaRPr>
          </a:p>
          <a:p>
            <a:pPr marL="0" indent="0" rtl="0" fontAlgn="base">
              <a:spcBef>
                <a:spcPts val="0"/>
              </a:spcBef>
              <a:spcAft>
                <a:spcPts val="0"/>
              </a:spcAft>
              <a:buNone/>
            </a:pPr>
            <a:r>
              <a:rPr lang="en-GB" sz="1800" b="0" i="0" u="none" strike="noStrike" dirty="0">
                <a:solidFill>
                  <a:srgbClr val="000000"/>
                </a:solidFill>
                <a:effectLst/>
              </a:rPr>
              <a:t>Our approach was to do a review of the content and remove or replace any victim blaming attitudes</a:t>
            </a:r>
          </a:p>
          <a:p>
            <a:pPr marL="0" indent="0">
              <a:buNone/>
            </a:pPr>
            <a:endParaRPr lang="en-GB" sz="2400" dirty="0"/>
          </a:p>
        </p:txBody>
      </p:sp>
    </p:spTree>
    <p:extLst>
      <p:ext uri="{BB962C8B-B14F-4D97-AF65-F5344CB8AC3E}">
        <p14:creationId xmlns:p14="http://schemas.microsoft.com/office/powerpoint/2010/main" val="225917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ECD1-0F5A-B1C1-5348-005ECF24B89A}"/>
              </a:ext>
            </a:extLst>
          </p:cNvPr>
          <p:cNvSpPr>
            <a:spLocks noGrp="1"/>
          </p:cNvSpPr>
          <p:nvPr>
            <p:ph type="title"/>
          </p:nvPr>
        </p:nvSpPr>
        <p:spPr/>
        <p:txBody>
          <a:bodyPr>
            <a:normAutofit fontScale="90000"/>
          </a:bodyPr>
          <a:lstStyle/>
          <a:p>
            <a:br>
              <a:rPr lang="en-GB" sz="3100" b="1">
                <a:effectLst/>
                <a:latin typeface="Arial" panose="020B0604020202020204" pitchFamily="34" charset="0"/>
                <a:ea typeface="Calibri" panose="020F0502020204030204" pitchFamily="34" charset="0"/>
              </a:rPr>
            </a:br>
            <a:br>
              <a:rPr lang="en-GB" sz="1800">
                <a:effectLst/>
                <a:latin typeface="Arial" panose="020B0604020202020204" pitchFamily="34" charset="0"/>
                <a:ea typeface="Calibri" panose="020F0502020204030204" pitchFamily="34" charset="0"/>
              </a:rPr>
            </a:br>
            <a:endParaRPr lang="en-US" dirty="0"/>
          </a:p>
        </p:txBody>
      </p:sp>
      <p:pic>
        <p:nvPicPr>
          <p:cNvPr id="11" name="Content Placeholder 10" descr="Text&#10;&#10;Description automatically generated">
            <a:extLst>
              <a:ext uri="{FF2B5EF4-FFF2-40B4-BE49-F238E27FC236}">
                <a16:creationId xmlns:a16="http://schemas.microsoft.com/office/drawing/2014/main" id="{65532458-1737-402B-A11E-F5BE942026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1689" y="3958063"/>
            <a:ext cx="4572112" cy="2736641"/>
          </a:xfrm>
        </p:spPr>
      </p:pic>
      <p:pic>
        <p:nvPicPr>
          <p:cNvPr id="4" name="Picture 3">
            <a:extLst>
              <a:ext uri="{FF2B5EF4-FFF2-40B4-BE49-F238E27FC236}">
                <a16:creationId xmlns:a16="http://schemas.microsoft.com/office/drawing/2014/main" id="{0378AE9B-C1F3-4815-A586-272069B85733}"/>
              </a:ext>
            </a:extLst>
          </p:cNvPr>
          <p:cNvPicPr>
            <a:picLocks noChangeAspect="1"/>
          </p:cNvPicPr>
          <p:nvPr/>
        </p:nvPicPr>
        <p:blipFill>
          <a:blip r:embed="rId3"/>
          <a:stretch>
            <a:fillRect/>
          </a:stretch>
        </p:blipFill>
        <p:spPr>
          <a:xfrm>
            <a:off x="6691331" y="1054637"/>
            <a:ext cx="4662469" cy="2423257"/>
          </a:xfrm>
          <a:prstGeom prst="rect">
            <a:avLst/>
          </a:prstGeom>
        </p:spPr>
      </p:pic>
      <p:pic>
        <p:nvPicPr>
          <p:cNvPr id="5" name="Content Placeholder 4">
            <a:extLst>
              <a:ext uri="{FF2B5EF4-FFF2-40B4-BE49-F238E27FC236}">
                <a16:creationId xmlns:a16="http://schemas.microsoft.com/office/drawing/2014/main" id="{AC3DF450-AB23-4197-BBF7-82123334A82C}"/>
              </a:ext>
            </a:extLst>
          </p:cNvPr>
          <p:cNvPicPr>
            <a:picLocks noChangeAspect="1"/>
          </p:cNvPicPr>
          <p:nvPr/>
        </p:nvPicPr>
        <p:blipFill>
          <a:blip r:embed="rId4"/>
          <a:stretch>
            <a:fillRect/>
          </a:stretch>
        </p:blipFill>
        <p:spPr>
          <a:xfrm>
            <a:off x="698297" y="1140922"/>
            <a:ext cx="4661067" cy="2392682"/>
          </a:xfrm>
          <a:prstGeom prst="rect">
            <a:avLst/>
          </a:prstGeom>
        </p:spPr>
      </p:pic>
      <p:pic>
        <p:nvPicPr>
          <p:cNvPr id="7" name="Picture 6">
            <a:extLst>
              <a:ext uri="{FF2B5EF4-FFF2-40B4-BE49-F238E27FC236}">
                <a16:creationId xmlns:a16="http://schemas.microsoft.com/office/drawing/2014/main" id="{199EAC35-18B4-47C7-9AE1-D7DC4E931769}"/>
              </a:ext>
            </a:extLst>
          </p:cNvPr>
          <p:cNvPicPr>
            <a:picLocks noChangeAspect="1"/>
          </p:cNvPicPr>
          <p:nvPr/>
        </p:nvPicPr>
        <p:blipFill>
          <a:blip r:embed="rId5"/>
          <a:stretch>
            <a:fillRect/>
          </a:stretch>
        </p:blipFill>
        <p:spPr>
          <a:xfrm>
            <a:off x="698297" y="4059870"/>
            <a:ext cx="4823729" cy="2634834"/>
          </a:xfrm>
          <a:prstGeom prst="rect">
            <a:avLst/>
          </a:prstGeom>
        </p:spPr>
      </p:pic>
      <p:sp>
        <p:nvSpPr>
          <p:cNvPr id="8" name="TextBox 7">
            <a:extLst>
              <a:ext uri="{FF2B5EF4-FFF2-40B4-BE49-F238E27FC236}">
                <a16:creationId xmlns:a16="http://schemas.microsoft.com/office/drawing/2014/main" id="{615814E4-826E-4DC3-A824-E10D17A4CC4C}"/>
              </a:ext>
            </a:extLst>
          </p:cNvPr>
          <p:cNvSpPr txBox="1"/>
          <p:nvPr/>
        </p:nvSpPr>
        <p:spPr>
          <a:xfrm>
            <a:off x="195864" y="732995"/>
            <a:ext cx="4662469" cy="584775"/>
          </a:xfrm>
          <a:prstGeom prst="rect">
            <a:avLst/>
          </a:prstGeom>
          <a:noFill/>
        </p:spPr>
        <p:txBody>
          <a:bodyPr wrap="square" rtlCol="0">
            <a:spAutoFit/>
          </a:bodyPr>
          <a:lstStyle/>
          <a:p>
            <a:pPr algn="ctr"/>
            <a:r>
              <a:rPr lang="en-GB" sz="3200" dirty="0"/>
              <a:t> </a:t>
            </a:r>
          </a:p>
        </p:txBody>
      </p:sp>
      <p:sp>
        <p:nvSpPr>
          <p:cNvPr id="10" name="TextBox 9">
            <a:extLst>
              <a:ext uri="{FF2B5EF4-FFF2-40B4-BE49-F238E27FC236}">
                <a16:creationId xmlns:a16="http://schemas.microsoft.com/office/drawing/2014/main" id="{DB965A69-91AD-4B96-B768-FD26D6B461A0}"/>
              </a:ext>
            </a:extLst>
          </p:cNvPr>
          <p:cNvSpPr txBox="1"/>
          <p:nvPr/>
        </p:nvSpPr>
        <p:spPr>
          <a:xfrm>
            <a:off x="7259519" y="520247"/>
            <a:ext cx="4572113" cy="461665"/>
          </a:xfrm>
          <a:prstGeom prst="rect">
            <a:avLst/>
          </a:prstGeom>
          <a:noFill/>
        </p:spPr>
        <p:txBody>
          <a:bodyPr wrap="square" rtlCol="0">
            <a:spAutoFit/>
          </a:bodyPr>
          <a:lstStyle/>
          <a:p>
            <a:pPr algn="ctr"/>
            <a:r>
              <a:rPr lang="en-GB" sz="2400" b="1" dirty="0">
                <a:solidFill>
                  <a:schemeClr val="bg1"/>
                </a:solidFill>
              </a:rPr>
              <a:t>After</a:t>
            </a:r>
          </a:p>
        </p:txBody>
      </p:sp>
      <p:sp>
        <p:nvSpPr>
          <p:cNvPr id="12" name="TextBox 11">
            <a:extLst>
              <a:ext uri="{FF2B5EF4-FFF2-40B4-BE49-F238E27FC236}">
                <a16:creationId xmlns:a16="http://schemas.microsoft.com/office/drawing/2014/main" id="{CBC639A6-3EBB-4B5D-AF09-B5819887FB25}"/>
              </a:ext>
            </a:extLst>
          </p:cNvPr>
          <p:cNvSpPr txBox="1"/>
          <p:nvPr/>
        </p:nvSpPr>
        <p:spPr>
          <a:xfrm>
            <a:off x="593811" y="285196"/>
            <a:ext cx="9785223" cy="769441"/>
          </a:xfrm>
          <a:prstGeom prst="rect">
            <a:avLst/>
          </a:prstGeom>
          <a:noFill/>
        </p:spPr>
        <p:txBody>
          <a:bodyPr wrap="square" rtlCol="0">
            <a:spAutoFit/>
          </a:bodyPr>
          <a:lstStyle/>
          <a:p>
            <a:r>
              <a:rPr lang="en-GB" sz="4400" b="1" dirty="0">
                <a:solidFill>
                  <a:schemeClr val="bg1"/>
                </a:solidFill>
                <a:highlight>
                  <a:srgbClr val="DC425A"/>
                </a:highlight>
              </a:rPr>
              <a:t>Example 1: Night Time Economy Leaflet</a:t>
            </a:r>
          </a:p>
        </p:txBody>
      </p:sp>
    </p:spTree>
    <p:extLst>
      <p:ext uri="{BB962C8B-B14F-4D97-AF65-F5344CB8AC3E}">
        <p14:creationId xmlns:p14="http://schemas.microsoft.com/office/powerpoint/2010/main" val="213134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36">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Text&#10;&#10;Description automatically generated with low confidence">
            <a:extLst>
              <a:ext uri="{FF2B5EF4-FFF2-40B4-BE49-F238E27FC236}">
                <a16:creationId xmlns:a16="http://schemas.microsoft.com/office/drawing/2014/main" id="{602CD9B5-2D1E-46A4-8579-93ACE746F4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34" y="143698"/>
            <a:ext cx="3745944" cy="3745944"/>
          </a:xfrm>
          <a:prstGeom prst="rect">
            <a:avLst/>
          </a:prstGeom>
        </p:spPr>
      </p:pic>
      <p:pic>
        <p:nvPicPr>
          <p:cNvPr id="12" name="Picture 11" descr="Text&#10;&#10;Description automatically generated">
            <a:extLst>
              <a:ext uri="{FF2B5EF4-FFF2-40B4-BE49-F238E27FC236}">
                <a16:creationId xmlns:a16="http://schemas.microsoft.com/office/drawing/2014/main" id="{5BBCBBD5-25D0-4DDF-8B4B-B01F5CA335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94" y="167328"/>
            <a:ext cx="3787526" cy="3763898"/>
          </a:xfrm>
          <a:prstGeom prst="rect">
            <a:avLst/>
          </a:prstGeom>
        </p:spPr>
      </p:pic>
      <p:sp>
        <p:nvSpPr>
          <p:cNvPr id="57" name="Rectangle 38">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ontent Placeholder 33">
            <a:extLst>
              <a:ext uri="{FF2B5EF4-FFF2-40B4-BE49-F238E27FC236}">
                <a16:creationId xmlns:a16="http://schemas.microsoft.com/office/drawing/2014/main" id="{84AEC746-FE0F-52A2-02FE-2051DB902CF2}"/>
              </a:ext>
            </a:extLst>
          </p:cNvPr>
          <p:cNvSpPr>
            <a:spLocks noGrp="1"/>
          </p:cNvSpPr>
          <p:nvPr>
            <p:ph idx="1"/>
          </p:nvPr>
        </p:nvSpPr>
        <p:spPr>
          <a:xfrm>
            <a:off x="0" y="5038034"/>
            <a:ext cx="12191999" cy="1586163"/>
          </a:xfrm>
        </p:spPr>
        <p:txBody>
          <a:bodyPr>
            <a:normAutofit/>
          </a:bodyPr>
          <a:lstStyle/>
          <a:p>
            <a:pPr marL="0" indent="0" algn="ctr">
              <a:buNone/>
            </a:pPr>
            <a:r>
              <a:rPr lang="en-US" sz="4400" b="1" dirty="0">
                <a:solidFill>
                  <a:schemeClr val="bg1"/>
                </a:solidFill>
              </a:rPr>
              <a:t>Example 2: Spiking</a:t>
            </a:r>
          </a:p>
        </p:txBody>
      </p:sp>
      <p:grpSp>
        <p:nvGrpSpPr>
          <p:cNvPr id="59" name="Group 40">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42"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3"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72D2F1B9-0177-450E-B3C7-417ABEB1C5DB}"/>
              </a:ext>
            </a:extLst>
          </p:cNvPr>
          <p:cNvSpPr/>
          <p:nvPr/>
        </p:nvSpPr>
        <p:spPr>
          <a:xfrm>
            <a:off x="10005546" y="4535423"/>
            <a:ext cx="2186454" cy="15861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 name="Picture 5" descr="Text&#10;&#10;Description automatically generated">
            <a:extLst>
              <a:ext uri="{FF2B5EF4-FFF2-40B4-BE49-F238E27FC236}">
                <a16:creationId xmlns:a16="http://schemas.microsoft.com/office/drawing/2014/main" id="{6D3AA838-D781-437F-BAC8-939CFAC95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219" y="233803"/>
            <a:ext cx="3704446" cy="3704446"/>
          </a:xfrm>
          <a:prstGeom prst="rect">
            <a:avLst/>
          </a:prstGeom>
        </p:spPr>
      </p:pic>
    </p:spTree>
    <p:extLst>
      <p:ext uri="{BB962C8B-B14F-4D97-AF65-F5344CB8AC3E}">
        <p14:creationId xmlns:p14="http://schemas.microsoft.com/office/powerpoint/2010/main" val="325531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9AC590-E1BE-4E27-B4D9-3366B8179096}"/>
              </a:ext>
            </a:extLst>
          </p:cNvPr>
          <p:cNvSpPr txBox="1"/>
          <p:nvPr/>
        </p:nvSpPr>
        <p:spPr>
          <a:xfrm>
            <a:off x="5061630" y="3268133"/>
            <a:ext cx="6465287" cy="13242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rgbClr val="FDFCE8"/>
                </a:solidFill>
                <a:ea typeface="+mj-ea"/>
                <a:cs typeface="+mj-cs"/>
              </a:rPr>
              <a:t>Example 3: Rape Myths </a:t>
            </a:r>
            <a:endParaRPr lang="en-US" sz="4400" dirty="0">
              <a:solidFill>
                <a:srgbClr val="FDFCE8"/>
              </a:solidFill>
              <a:ea typeface="+mj-ea"/>
              <a:cs typeface="+mj-cs"/>
            </a:endParaRPr>
          </a:p>
        </p:txBody>
      </p:sp>
      <p:sp>
        <p:nvSpPr>
          <p:cNvPr id="1075" name="Rectangle 1047">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CBEE084D-5BD6-4177-B57E-E210DBB29BC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366" y="1587173"/>
            <a:ext cx="3483526" cy="3532314"/>
          </a:xfrm>
          <a:prstGeom prst="rect">
            <a:avLst/>
          </a:prstGeom>
          <a:noFill/>
          <a:extLst>
            <a:ext uri="{909E8E84-426E-40DD-AFC4-6F175D3DCCD1}">
              <a14:hiddenFill xmlns:a14="http://schemas.microsoft.com/office/drawing/2010/main">
                <a:solidFill>
                  <a:srgbClr val="FFFFFF"/>
                </a:solidFill>
              </a14:hiddenFill>
            </a:ext>
          </a:extLst>
        </p:spPr>
      </p:pic>
      <p:sp>
        <p:nvSpPr>
          <p:cNvPr id="1076" name="Rectangle 1049">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a:extLst>
              <a:ext uri="{FF2B5EF4-FFF2-40B4-BE49-F238E27FC236}">
                <a16:creationId xmlns:a16="http://schemas.microsoft.com/office/drawing/2014/main" id="{6DBEDC46-BDFF-42CE-AA0C-2DCAB7FC7F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9957" y="628649"/>
            <a:ext cx="2625060" cy="2639484"/>
          </a:xfrm>
          <a:prstGeom prst="rect">
            <a:avLst/>
          </a:prstGeom>
          <a:noFill/>
          <a:extLst>
            <a:ext uri="{909E8E84-426E-40DD-AFC4-6F175D3DCCD1}">
              <a14:hiddenFill xmlns:a14="http://schemas.microsoft.com/office/drawing/2010/main">
                <a:solidFill>
                  <a:srgbClr val="FFFFFF"/>
                </a:solidFill>
              </a14:hiddenFill>
            </a:ext>
          </a:extLst>
        </p:spPr>
      </p:pic>
      <p:sp>
        <p:nvSpPr>
          <p:cNvPr id="1077" name="Rectangle 1051">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4E795C07-B174-436F-AF5F-E7FAAC0430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09247" y="628649"/>
            <a:ext cx="2617670" cy="2639484"/>
          </a:xfrm>
          <a:prstGeom prst="rect">
            <a:avLst/>
          </a:prstGeom>
          <a:noFill/>
          <a:extLst>
            <a:ext uri="{909E8E84-426E-40DD-AFC4-6F175D3DCCD1}">
              <a14:hiddenFill xmlns:a14="http://schemas.microsoft.com/office/drawing/2010/main">
                <a:solidFill>
                  <a:srgbClr val="FFFFFF"/>
                </a:solidFill>
              </a14:hiddenFill>
            </a:ext>
          </a:extLst>
        </p:spPr>
      </p:pic>
      <p:cxnSp>
        <p:nvCxnSpPr>
          <p:cNvPr id="1078" name="Straight Connector 1053">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CC2A428-940D-43A0-B88B-C9DCF6878356}"/>
              </a:ext>
            </a:extLst>
          </p:cNvPr>
          <p:cNvSpPr/>
          <p:nvPr/>
        </p:nvSpPr>
        <p:spPr>
          <a:xfrm>
            <a:off x="5061630" y="5119487"/>
            <a:ext cx="6685870" cy="51931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cxnSp>
        <p:nvCxnSpPr>
          <p:cNvPr id="5" name="Straight Connector 4">
            <a:extLst>
              <a:ext uri="{FF2B5EF4-FFF2-40B4-BE49-F238E27FC236}">
                <a16:creationId xmlns:a16="http://schemas.microsoft.com/office/drawing/2014/main" id="{9D5920DD-D8A1-46F0-8168-E99626280B7E}"/>
              </a:ext>
            </a:extLst>
          </p:cNvPr>
          <p:cNvCxnSpPr>
            <a:cxnSpLocks/>
          </p:cNvCxnSpPr>
          <p:nvPr/>
        </p:nvCxnSpPr>
        <p:spPr>
          <a:xfrm>
            <a:off x="5138287" y="4622800"/>
            <a:ext cx="6388630" cy="0"/>
          </a:xfrm>
          <a:prstGeom prst="line">
            <a:avLst/>
          </a:prstGeom>
          <a:ln>
            <a:solidFill>
              <a:srgbClr val="FDFC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97916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Right Triangle 10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386C1-02B0-4E92-B5B5-AB2745CAFBAE}"/>
              </a:ext>
            </a:extLst>
          </p:cNvPr>
          <p:cNvSpPr>
            <a:spLocks noGrp="1"/>
          </p:cNvSpPr>
          <p:nvPr>
            <p:ph type="title"/>
          </p:nvPr>
        </p:nvSpPr>
        <p:spPr>
          <a:xfrm>
            <a:off x="1028235" y="623275"/>
            <a:ext cx="3141430" cy="4480726"/>
          </a:xfrm>
        </p:spPr>
        <p:txBody>
          <a:bodyPr vert="horz" lIns="91440" tIns="45720" rIns="91440" bIns="45720" rtlCol="0" anchor="ctr">
            <a:normAutofit/>
          </a:bodyPr>
          <a:lstStyle/>
          <a:p>
            <a:pPr algn="r"/>
            <a:br>
              <a:rPr kumimoji="0" lang="en-US" sz="4100" b="1" i="0" u="none" strike="noStrike" kern="1200" cap="none" spc="0" normalizeH="0" baseline="0" noProof="0" dirty="0">
                <a:ln>
                  <a:noFill/>
                </a:ln>
                <a:solidFill>
                  <a:schemeClr val="tx1"/>
                </a:solidFill>
                <a:effectLst/>
                <a:uLnTx/>
                <a:uFillTx/>
                <a:latin typeface="+mj-lt"/>
                <a:ea typeface="+mj-ea"/>
                <a:cs typeface="+mj-cs"/>
              </a:rPr>
            </a:br>
            <a:br>
              <a:rPr lang="en-US" sz="4100" b="1" kern="1200" dirty="0">
                <a:solidFill>
                  <a:schemeClr val="tx1"/>
                </a:solidFill>
                <a:latin typeface="+mj-lt"/>
                <a:ea typeface="+mj-ea"/>
                <a:cs typeface="+mj-cs"/>
              </a:rPr>
            </a:br>
            <a:br>
              <a:rPr lang="en-US" sz="4100" b="1" kern="1200" dirty="0">
                <a:solidFill>
                  <a:schemeClr val="tx1"/>
                </a:solidFill>
                <a:latin typeface="+mj-lt"/>
                <a:ea typeface="+mj-ea"/>
                <a:cs typeface="+mj-cs"/>
              </a:rPr>
            </a:br>
            <a:r>
              <a:rPr lang="en-US" sz="4100" b="1" kern="1200" dirty="0">
                <a:solidFill>
                  <a:schemeClr val="tx1"/>
                </a:solidFill>
                <a:latin typeface="+mj-lt"/>
                <a:ea typeface="+mj-ea"/>
                <a:cs typeface="+mj-cs"/>
              </a:rPr>
              <a:t>2. </a:t>
            </a:r>
            <a:r>
              <a:rPr kumimoji="0" lang="en-US" sz="4100" b="1" i="0" u="none" strike="noStrike" kern="1200" cap="none" spc="0" normalizeH="0" baseline="0" noProof="0" dirty="0">
                <a:ln>
                  <a:noFill/>
                </a:ln>
                <a:solidFill>
                  <a:schemeClr val="tx1"/>
                </a:solidFill>
                <a:effectLst/>
                <a:uLnTx/>
                <a:uFillTx/>
                <a:latin typeface="+mj-lt"/>
                <a:ea typeface="+mj-ea"/>
                <a:cs typeface="+mj-cs"/>
              </a:rPr>
              <a:t>Effective Consultation is Early and Open</a:t>
            </a:r>
            <a:endParaRPr lang="en-US" sz="4100" b="1" kern="1200" dirty="0">
              <a:solidFill>
                <a:schemeClr val="tx1"/>
              </a:solidFill>
              <a:latin typeface="+mj-lt"/>
              <a:ea typeface="+mj-ea"/>
              <a:cs typeface="+mj-cs"/>
            </a:endParaRPr>
          </a:p>
        </p:txBody>
      </p:sp>
      <p:cxnSp>
        <p:nvCxnSpPr>
          <p:cNvPr id="113" name="Straight Connector 11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6C16B8E-A0E8-4EE5-BE27-C2D90143A7DB}"/>
              </a:ext>
            </a:extLst>
          </p:cNvPr>
          <p:cNvSpPr txBox="1"/>
          <p:nvPr/>
        </p:nvSpPr>
        <p:spPr>
          <a:xfrm>
            <a:off x="4924481" y="2050615"/>
            <a:ext cx="5867529" cy="4180542"/>
          </a:xfrm>
          <a:prstGeom prst="rect">
            <a:avLst/>
          </a:prstGeom>
        </p:spPr>
        <p:txBody>
          <a:bodyPr vert="horz" lIns="91440" tIns="45720" rIns="91440" bIns="45720" rtlCol="0" anchor="ctr">
            <a:normAutofit/>
          </a:bodyPr>
          <a:lstStyle/>
          <a:p>
            <a:pPr indent="-228600">
              <a:lnSpc>
                <a:spcPct val="90000"/>
              </a:lnSpc>
              <a:spcBef>
                <a:spcPts val="600"/>
              </a:spcBef>
              <a:buFont typeface="Arial" panose="020B0604020202020204" pitchFamily="34" charset="0"/>
              <a:buChar char="•"/>
            </a:pPr>
            <a:r>
              <a:rPr lang="en-US" sz="2400" dirty="0">
                <a:effectLst/>
              </a:rPr>
              <a:t>Start consultation as soon as possible</a:t>
            </a:r>
            <a:endParaRPr lang="en-US" sz="2400" dirty="0"/>
          </a:p>
          <a:p>
            <a:pPr>
              <a:lnSpc>
                <a:spcPct val="90000"/>
              </a:lnSpc>
              <a:spcBef>
                <a:spcPts val="600"/>
              </a:spcBef>
            </a:pPr>
            <a:endParaRPr lang="en-US" sz="2400" dirty="0"/>
          </a:p>
          <a:p>
            <a:pPr indent="-228600">
              <a:lnSpc>
                <a:spcPct val="90000"/>
              </a:lnSpc>
              <a:spcBef>
                <a:spcPts val="600"/>
              </a:spcBef>
              <a:buFont typeface="Arial" panose="020B0604020202020204" pitchFamily="34" charset="0"/>
              <a:buChar char="•"/>
            </a:pPr>
            <a:r>
              <a:rPr lang="en-US" sz="2400" dirty="0">
                <a:effectLst/>
              </a:rPr>
              <a:t>Make sure that the consultation groups reflect those you are trying to target e.g. Women’s Lives Leeds for VAWG</a:t>
            </a:r>
          </a:p>
          <a:p>
            <a:pPr indent="-228600">
              <a:lnSpc>
                <a:spcPct val="90000"/>
              </a:lnSpc>
              <a:spcBef>
                <a:spcPts val="600"/>
              </a:spcBef>
              <a:buFont typeface="Arial" panose="020B0604020202020204" pitchFamily="34" charset="0"/>
              <a:buChar char="•"/>
            </a:pPr>
            <a:endParaRPr lang="en-US" sz="2400" dirty="0">
              <a:effectLst/>
            </a:endParaRPr>
          </a:p>
          <a:p>
            <a:pPr indent="-228600">
              <a:lnSpc>
                <a:spcPct val="90000"/>
              </a:lnSpc>
              <a:spcBef>
                <a:spcPts val="600"/>
              </a:spcBef>
              <a:buFont typeface="Arial" panose="020B0604020202020204" pitchFamily="34" charset="0"/>
              <a:buChar char="•"/>
            </a:pPr>
            <a:r>
              <a:rPr lang="en-US" sz="2400" dirty="0">
                <a:effectLst/>
              </a:rPr>
              <a:t>Early enough to implement the considerations and have the willingness to do so</a:t>
            </a:r>
            <a:endParaRPr lang="en-US" sz="2400" dirty="0"/>
          </a:p>
          <a:p>
            <a:pPr indent="-228600">
              <a:lnSpc>
                <a:spcPct val="90000"/>
              </a:lnSpc>
              <a:spcBef>
                <a:spcPts val="600"/>
              </a:spcBef>
              <a:buFont typeface="Arial" panose="020B0604020202020204" pitchFamily="34" charset="0"/>
              <a:buChar char="•"/>
            </a:pPr>
            <a:endParaRPr lang="en-US" sz="2400" dirty="0">
              <a:effectLst/>
            </a:endParaRPr>
          </a:p>
        </p:txBody>
      </p:sp>
    </p:spTree>
    <p:extLst>
      <p:ext uri="{BB962C8B-B14F-4D97-AF65-F5344CB8AC3E}">
        <p14:creationId xmlns:p14="http://schemas.microsoft.com/office/powerpoint/2010/main" val="11120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2" name="Rectangle 11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3" name="Rectangle 11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63E9EB-55F0-4455-9A66-8B9A1F8F9DB8}"/>
              </a:ext>
            </a:extLst>
          </p:cNvPr>
          <p:cNvSpPr>
            <a:spLocks noGrp="1"/>
          </p:cNvSpPr>
          <p:nvPr>
            <p:ph type="title"/>
          </p:nvPr>
        </p:nvSpPr>
        <p:spPr>
          <a:xfrm>
            <a:off x="4203192" y="4349162"/>
            <a:ext cx="7269801" cy="1536631"/>
          </a:xfrm>
        </p:spPr>
        <p:txBody>
          <a:bodyPr vert="horz" lIns="91440" tIns="45720" rIns="91440" bIns="45720" rtlCol="0">
            <a:noAutofit/>
          </a:bodyPr>
          <a:lstStyle/>
          <a:p>
            <a:pPr marL="0" indent="0"/>
            <a:br>
              <a:rPr lang="en-US" sz="1800" b="1" dirty="0">
                <a:effectLst/>
                <a:latin typeface="+mn-lt"/>
              </a:rPr>
            </a:br>
            <a:r>
              <a:rPr lang="en-US" sz="1800" b="1" dirty="0">
                <a:effectLst/>
                <a:latin typeface="+mn-lt"/>
              </a:rPr>
              <a:t>Moving away from </a:t>
            </a:r>
            <a:r>
              <a:rPr lang="en-US" sz="1800" b="1" dirty="0">
                <a:latin typeface="+mn-lt"/>
              </a:rPr>
              <a:t>old victim blaming attitudes through </a:t>
            </a:r>
            <a:r>
              <a:rPr lang="en-US" sz="1800" b="1" dirty="0">
                <a:effectLst/>
                <a:latin typeface="+mn-lt"/>
              </a:rPr>
              <a:t>validating consultation group's opinions and working actively and promptly to adapt materials</a:t>
            </a:r>
            <a:br>
              <a:rPr lang="en-US" sz="1800" b="1" dirty="0">
                <a:effectLst/>
                <a:latin typeface="+mn-lt"/>
              </a:rPr>
            </a:br>
            <a:br>
              <a:rPr lang="en-US" sz="1800" b="1" dirty="0">
                <a:effectLst/>
                <a:latin typeface="+mn-lt"/>
              </a:rPr>
            </a:br>
            <a:r>
              <a:rPr lang="en-US" sz="1800" b="1" dirty="0">
                <a:effectLst/>
                <a:latin typeface="+mn-lt"/>
              </a:rPr>
              <a:t>“I can definitely see the feedback incorporated….looking forward to further collaborative working in the future… I've not seen a case of feedback being really listened to and incorporated like it has been…this is the sort of thing I think will help women have that increased trust and confidence, as the aim states." </a:t>
            </a:r>
            <a:endParaRPr lang="en-US" sz="1800" b="1" dirty="0">
              <a:latin typeface="+mn-lt"/>
            </a:endParaRPr>
          </a:p>
        </p:txBody>
      </p:sp>
      <p:pic>
        <p:nvPicPr>
          <p:cNvPr id="1026" name="Picture 2">
            <a:extLst>
              <a:ext uri="{FF2B5EF4-FFF2-40B4-BE49-F238E27FC236}">
                <a16:creationId xmlns:a16="http://schemas.microsoft.com/office/drawing/2014/main" id="{AD6BE30F-F5B3-40CB-9298-C12EE8CD64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30" b="3"/>
          <a:stretch/>
        </p:blipFill>
        <p:spPr bwMode="auto">
          <a:xfrm>
            <a:off x="8256469" y="0"/>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a:extLst>
              <a:ext uri="{FF2B5EF4-FFF2-40B4-BE49-F238E27FC236}">
                <a16:creationId xmlns:a16="http://schemas.microsoft.com/office/drawing/2014/main" id="{6AD44B38-A3BA-4A65-809F-8BF74ED1CC95}"/>
              </a:ext>
            </a:extLst>
          </p:cNvPr>
          <p:cNvPicPr>
            <a:picLocks noChangeAspect="1"/>
          </p:cNvPicPr>
          <p:nvPr/>
        </p:nvPicPr>
        <p:blipFill rotWithShape="1">
          <a:blip r:embed="rId4">
            <a:extLst>
              <a:ext uri="{28A0092B-C50C-407E-A947-70E740481C1C}">
                <a14:useLocalDpi xmlns:a14="http://schemas.microsoft.com/office/drawing/2010/main" val="0"/>
              </a:ext>
            </a:extLst>
          </a:blip>
          <a:srcRect l="528" r="1301" b="3"/>
          <a:stretch/>
        </p:blipFill>
        <p:spPr>
          <a:xfrm>
            <a:off x="4130040" y="6"/>
            <a:ext cx="3931920" cy="4005071"/>
          </a:xfrm>
          <a:prstGeom prst="rect">
            <a:avLst/>
          </a:prstGeom>
        </p:spPr>
      </p:pic>
      <p:pic>
        <p:nvPicPr>
          <p:cNvPr id="7" name="Picture 6" descr="A person standing on a group of people's heads&#10;&#10;Description automatically generated with low confidence">
            <a:extLst>
              <a:ext uri="{FF2B5EF4-FFF2-40B4-BE49-F238E27FC236}">
                <a16:creationId xmlns:a16="http://schemas.microsoft.com/office/drawing/2014/main" id="{E3B38C06-53BB-400F-A08C-1DEDA260CE81}"/>
              </a:ext>
            </a:extLst>
          </p:cNvPr>
          <p:cNvPicPr>
            <a:picLocks noChangeAspect="1"/>
          </p:cNvPicPr>
          <p:nvPr/>
        </p:nvPicPr>
        <p:blipFill rotWithShape="1">
          <a:blip r:embed="rId5">
            <a:extLst>
              <a:ext uri="{28A0092B-C50C-407E-A947-70E740481C1C}">
                <a14:useLocalDpi xmlns:a14="http://schemas.microsoft.com/office/drawing/2010/main" val="0"/>
              </a:ext>
            </a:extLst>
          </a:blip>
          <a:srcRect l="799" r="1031" b="3"/>
          <a:stretch/>
        </p:blipFill>
        <p:spPr>
          <a:xfrm>
            <a:off x="-32014" y="5"/>
            <a:ext cx="3931920" cy="4005072"/>
          </a:xfrm>
          <a:prstGeom prst="rect">
            <a:avLst/>
          </a:prstGeom>
        </p:spPr>
      </p:pic>
      <p:sp>
        <p:nvSpPr>
          <p:cNvPr id="1124" name="Rectangle 11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5" name="Rectangle 11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531C442-A266-41B0-8220-3AAAB7175D5F}"/>
              </a:ext>
            </a:extLst>
          </p:cNvPr>
          <p:cNvSpPr txBox="1"/>
          <p:nvPr/>
        </p:nvSpPr>
        <p:spPr>
          <a:xfrm>
            <a:off x="700719" y="4532042"/>
            <a:ext cx="3707477" cy="1446550"/>
          </a:xfrm>
          <a:prstGeom prst="rect">
            <a:avLst/>
          </a:prstGeom>
          <a:noFill/>
        </p:spPr>
        <p:txBody>
          <a:bodyPr wrap="square" rtlCol="0">
            <a:spAutoFit/>
          </a:bodyPr>
          <a:lstStyle/>
          <a:p>
            <a:r>
              <a:rPr lang="en-GB" sz="4400" dirty="0"/>
              <a:t>Example 1: VAWG Launch</a:t>
            </a:r>
          </a:p>
        </p:txBody>
      </p:sp>
    </p:spTree>
    <p:extLst>
      <p:ext uri="{BB962C8B-B14F-4D97-AF65-F5344CB8AC3E}">
        <p14:creationId xmlns:p14="http://schemas.microsoft.com/office/powerpoint/2010/main" val="2774524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1905</TotalTime>
  <Words>607</Words>
  <Application>Microsoft Office PowerPoint</Application>
  <PresentationFormat>Widescreen</PresentationFormat>
  <Paragraphs>54</Paragraphs>
  <Slides>19</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Meiryo</vt:lpstr>
      <vt:lpstr>Arial</vt:lpstr>
      <vt:lpstr>Calibri</vt:lpstr>
      <vt:lpstr>Calibri Light</vt:lpstr>
      <vt:lpstr>Office Theme</vt:lpstr>
      <vt:lpstr>CONNECTING WITH HARD TO REACH GROUPS, INTERNSHIP PILOT  Maisie Watling and Olivia Woolley, West Yorkshire Police, Communications Interns  </vt:lpstr>
      <vt:lpstr>Olivia- University of Leeds (BA Communications and Media) student on a year in industry, returning to studies in September 2022  Maisie- University of Leeds (BA Journalism) graduate 2021, since June has been taking on a part time Communication Officer role alongside working three days a week on the internship   </vt:lpstr>
      <vt:lpstr>Our key findings</vt:lpstr>
      <vt:lpstr>1. Focus on what you can change at a communications level by becoming an anti-victim blaming organisation </vt:lpstr>
      <vt:lpstr>  </vt:lpstr>
      <vt:lpstr>PowerPoint Presentation</vt:lpstr>
      <vt:lpstr>PowerPoint Presentation</vt:lpstr>
      <vt:lpstr>   2. Effective Consultation is Early and Open</vt:lpstr>
      <vt:lpstr> Moving away from old victim blaming attitudes through validating consultation group's opinions and working actively and promptly to adapt materials  “I can definitely see the feedback incorporated….looking forward to further collaborative working in the future… I've not seen a case of feedback being really listened to and incorporated like it has been…this is the sort of thing I think will help women have that increased trust and confidence, as the aim states." </vt:lpstr>
      <vt:lpstr>Example 2: SARC Post </vt:lpstr>
      <vt:lpstr>3. To be engaging, you need to be relatable  </vt:lpstr>
      <vt:lpstr>PowerPoint Presentation</vt:lpstr>
      <vt:lpstr>PowerPoint Presentation</vt:lpstr>
      <vt:lpstr>Example 2:  Child Sexual  Exploitation </vt:lpstr>
      <vt:lpstr>Example 2: Forced Marriage</vt:lpstr>
      <vt:lpstr>Example 3: Incels</vt:lpstr>
      <vt:lpstr>Implications</vt:lpstr>
      <vt:lpstr>Final Comments Nigel Swift, Head of Corporate Communications WYP  West Yorkshire Police Chief Officer Team has received this pilot very positively, agreeing to a further year two interns intake for 2022/23. </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Woolley, Olivia</cp:lastModifiedBy>
  <cp:revision>30</cp:revision>
  <dcterms:created xsi:type="dcterms:W3CDTF">2022-07-19T11:32:31Z</dcterms:created>
  <dcterms:modified xsi:type="dcterms:W3CDTF">2022-07-26T13:48:09Z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9e5fe0-93b7-4e24-83b8-c0737a05597a_Enabled">
    <vt:lpwstr>true</vt:lpwstr>
  </property>
  <property fmtid="{D5CDD505-2E9C-101B-9397-08002B2CF9AE}" pid="3" name="MSIP_Label_159e5fe0-93b7-4e24-83b8-c0737a05597a_SetDate">
    <vt:lpwstr>2022-07-19T11:33:12Z</vt:lpwstr>
  </property>
  <property fmtid="{D5CDD505-2E9C-101B-9397-08002B2CF9AE}" pid="4" name="MSIP_Label_159e5fe0-93b7-4e24-83b8-c0737a05597a_Method">
    <vt:lpwstr>Standard</vt:lpwstr>
  </property>
  <property fmtid="{D5CDD505-2E9C-101B-9397-08002B2CF9AE}" pid="5" name="MSIP_Label_159e5fe0-93b7-4e24-83b8-c0737a05597a_Name">
    <vt:lpwstr>159e5fe0-93b7-4e24-83b8-c0737a05597a</vt:lpwstr>
  </property>
  <property fmtid="{D5CDD505-2E9C-101B-9397-08002B2CF9AE}" pid="6" name="MSIP_Label_159e5fe0-93b7-4e24-83b8-c0737a05597a_SiteId">
    <vt:lpwstr>681f7310-2191-469b-8ea0-f76b4a7f699f</vt:lpwstr>
  </property>
  <property fmtid="{D5CDD505-2E9C-101B-9397-08002B2CF9AE}" pid="7" name="MSIP_Label_159e5fe0-93b7-4e24-83b8-c0737a05597a_ActionId">
    <vt:lpwstr>75a54209-ba12-4abc-81a9-eab78642ed14</vt:lpwstr>
  </property>
  <property fmtid="{D5CDD505-2E9C-101B-9397-08002B2CF9AE}" pid="8" name="MSIP_Label_159e5fe0-93b7-4e24-83b8-c0737a05597a_ContentBits">
    <vt:lpwstr>0</vt:lpwstr>
  </property>
</Properties>
</file>